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Roboto Black"/>
      <p:bold r:id="rId13"/>
      <p:boldItalic r:id="rId14"/>
    </p:embeddedFont>
    <p:embeddedFont>
      <p:font typeface="Roboto"/>
      <p:regular r:id="rId15"/>
      <p:bold r:id="rId16"/>
      <p:italic r:id="rId17"/>
      <p:boldItalic r:id="rId18"/>
    </p:embeddedFont>
    <p:embeddedFont>
      <p:font typeface="Fira Sans Extra Condensed Medium"/>
      <p:regular r:id="rId19"/>
      <p:bold r:id="rId20"/>
      <p:italic r:id="rId21"/>
      <p:boldItalic r:id="rId22"/>
    </p:embeddedFont>
    <p:embeddedFont>
      <p:font typeface="Roboto Condensed"/>
      <p:regular r:id="rId23"/>
      <p:bold r:id="rId24"/>
      <p:italic r:id="rId25"/>
      <p:boldItalic r:id="rId26"/>
    </p:embeddedFont>
    <p:embeddedFont>
      <p:font typeface="Squada One"/>
      <p:regular r:id="rId27"/>
    </p:embeddedFont>
    <p:embeddedFont>
      <p:font typeface="Roboto Condensed Light"/>
      <p:regular r:id="rId28"/>
      <p:bold r:id="rId29"/>
      <p:italic r:id="rId30"/>
      <p:boldItalic r:id="rId31"/>
    </p:embeddedFont>
    <p:embeddedFont>
      <p:font typeface="Exo 2"/>
      <p:regular r:id="rId32"/>
      <p:bold r:id="rId33"/>
      <p:italic r:id="rId34"/>
      <p:boldItalic r:id="rId35"/>
    </p:embeddedFont>
    <p:embeddedFont>
      <p:font typeface="Roboto Light"/>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iraSansExtraCondensedMedium-bold.fntdata"/><Relationship Id="rId22" Type="http://schemas.openxmlformats.org/officeDocument/2006/relationships/font" Target="fonts/FiraSansExtraCondensedMedium-boldItalic.fntdata"/><Relationship Id="rId21" Type="http://schemas.openxmlformats.org/officeDocument/2006/relationships/font" Target="fonts/FiraSansExtraCondensedMedium-italic.fntdata"/><Relationship Id="rId24" Type="http://schemas.openxmlformats.org/officeDocument/2006/relationships/font" Target="fonts/RobotoCondensed-bold.fntdata"/><Relationship Id="rId23" Type="http://schemas.openxmlformats.org/officeDocument/2006/relationships/font" Target="fonts/RobotoCondense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Condensed-boldItalic.fntdata"/><Relationship Id="rId25" Type="http://schemas.openxmlformats.org/officeDocument/2006/relationships/font" Target="fonts/RobotoCondensed-italic.fntdata"/><Relationship Id="rId28" Type="http://schemas.openxmlformats.org/officeDocument/2006/relationships/font" Target="fonts/RobotoCondensedLight-regular.fntdata"/><Relationship Id="rId27" Type="http://schemas.openxmlformats.org/officeDocument/2006/relationships/font" Target="fonts/SquadaOne-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CondensedLight-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CondensedLight-boldItalic.fntdata"/><Relationship Id="rId30" Type="http://schemas.openxmlformats.org/officeDocument/2006/relationships/font" Target="fonts/RobotoCondensedLight-italic.fntdata"/><Relationship Id="rId11" Type="http://schemas.openxmlformats.org/officeDocument/2006/relationships/slide" Target="slides/slide7.xml"/><Relationship Id="rId33" Type="http://schemas.openxmlformats.org/officeDocument/2006/relationships/font" Target="fonts/Exo2-bold.fntdata"/><Relationship Id="rId10" Type="http://schemas.openxmlformats.org/officeDocument/2006/relationships/slide" Target="slides/slide6.xml"/><Relationship Id="rId32" Type="http://schemas.openxmlformats.org/officeDocument/2006/relationships/font" Target="fonts/Exo2-regular.fntdata"/><Relationship Id="rId13" Type="http://schemas.openxmlformats.org/officeDocument/2006/relationships/font" Target="fonts/RobotoBlack-bold.fntdata"/><Relationship Id="rId35" Type="http://schemas.openxmlformats.org/officeDocument/2006/relationships/font" Target="fonts/Exo2-boldItalic.fntdata"/><Relationship Id="rId12" Type="http://schemas.openxmlformats.org/officeDocument/2006/relationships/slide" Target="slides/slide8.xml"/><Relationship Id="rId34" Type="http://schemas.openxmlformats.org/officeDocument/2006/relationships/font" Target="fonts/Exo2-italic.fntdata"/><Relationship Id="rId15" Type="http://schemas.openxmlformats.org/officeDocument/2006/relationships/font" Target="fonts/Roboto-regular.fntdata"/><Relationship Id="rId37" Type="http://schemas.openxmlformats.org/officeDocument/2006/relationships/font" Target="fonts/RobotoLight-bold.fntdata"/><Relationship Id="rId14" Type="http://schemas.openxmlformats.org/officeDocument/2006/relationships/font" Target="fonts/RobotoBlack-boldItalic.fntdata"/><Relationship Id="rId36" Type="http://schemas.openxmlformats.org/officeDocument/2006/relationships/font" Target="fonts/RobotoLight-regular.fntdata"/><Relationship Id="rId17" Type="http://schemas.openxmlformats.org/officeDocument/2006/relationships/font" Target="fonts/Roboto-italic.fntdata"/><Relationship Id="rId39" Type="http://schemas.openxmlformats.org/officeDocument/2006/relationships/font" Target="fonts/RobotoLight-boldItalic.fntdata"/><Relationship Id="rId16" Type="http://schemas.openxmlformats.org/officeDocument/2006/relationships/font" Target="fonts/Roboto-bold.fntdata"/><Relationship Id="rId38" Type="http://schemas.openxmlformats.org/officeDocument/2006/relationships/font" Target="fonts/RobotoLight-italic.fntdata"/><Relationship Id="rId19" Type="http://schemas.openxmlformats.org/officeDocument/2006/relationships/font" Target="fonts/FiraSansExtraCondensedMedium-regular.fntdata"/><Relationship Id="rId18" Type="http://schemas.openxmlformats.org/officeDocument/2006/relationships/font" Target="fonts/Roboto-boldItalic.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135981" y="1393699"/>
            <a:ext cx="6886800" cy="17823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2"/>
              </a:buClr>
              <a:buSzPts val="6000"/>
              <a:buNone/>
              <a:defRPr sz="4800">
                <a:solidFill>
                  <a:schemeClr val="dk2"/>
                </a:solidFill>
              </a:defRPr>
            </a:lvl1pPr>
            <a:lvl2pPr lvl="1" algn="l">
              <a:lnSpc>
                <a:spcPct val="100000"/>
              </a:lnSpc>
              <a:spcBef>
                <a:spcPts val="0"/>
              </a:spcBef>
              <a:spcAft>
                <a:spcPts val="0"/>
              </a:spcAft>
              <a:buClr>
                <a:schemeClr val="dk2"/>
              </a:buClr>
              <a:buSzPts val="5200"/>
              <a:buNone/>
              <a:defRPr sz="5200">
                <a:solidFill>
                  <a:schemeClr val="dk2"/>
                </a:solidFill>
              </a:defRPr>
            </a:lvl2pPr>
            <a:lvl3pPr lvl="2" algn="l">
              <a:lnSpc>
                <a:spcPct val="100000"/>
              </a:lnSpc>
              <a:spcBef>
                <a:spcPts val="0"/>
              </a:spcBef>
              <a:spcAft>
                <a:spcPts val="0"/>
              </a:spcAft>
              <a:buClr>
                <a:schemeClr val="dk2"/>
              </a:buClr>
              <a:buSzPts val="5200"/>
              <a:buNone/>
              <a:defRPr sz="5200">
                <a:solidFill>
                  <a:schemeClr val="dk2"/>
                </a:solidFill>
              </a:defRPr>
            </a:lvl3pPr>
            <a:lvl4pPr lvl="3" algn="l">
              <a:lnSpc>
                <a:spcPct val="100000"/>
              </a:lnSpc>
              <a:spcBef>
                <a:spcPts val="0"/>
              </a:spcBef>
              <a:spcAft>
                <a:spcPts val="0"/>
              </a:spcAft>
              <a:buClr>
                <a:schemeClr val="dk2"/>
              </a:buClr>
              <a:buSzPts val="5200"/>
              <a:buNone/>
              <a:defRPr sz="5200">
                <a:solidFill>
                  <a:schemeClr val="dk2"/>
                </a:solidFill>
              </a:defRPr>
            </a:lvl4pPr>
            <a:lvl5pPr lvl="4" algn="l">
              <a:lnSpc>
                <a:spcPct val="100000"/>
              </a:lnSpc>
              <a:spcBef>
                <a:spcPts val="0"/>
              </a:spcBef>
              <a:spcAft>
                <a:spcPts val="0"/>
              </a:spcAft>
              <a:buClr>
                <a:schemeClr val="dk2"/>
              </a:buClr>
              <a:buSzPts val="5200"/>
              <a:buNone/>
              <a:defRPr sz="5200">
                <a:solidFill>
                  <a:schemeClr val="dk2"/>
                </a:solidFill>
              </a:defRPr>
            </a:lvl5pPr>
            <a:lvl6pPr lvl="5" algn="l">
              <a:lnSpc>
                <a:spcPct val="100000"/>
              </a:lnSpc>
              <a:spcBef>
                <a:spcPts val="0"/>
              </a:spcBef>
              <a:spcAft>
                <a:spcPts val="0"/>
              </a:spcAft>
              <a:buClr>
                <a:schemeClr val="dk2"/>
              </a:buClr>
              <a:buSzPts val="5200"/>
              <a:buNone/>
              <a:defRPr sz="5200">
                <a:solidFill>
                  <a:schemeClr val="dk2"/>
                </a:solidFill>
              </a:defRPr>
            </a:lvl6pPr>
            <a:lvl7pPr lvl="6" algn="l">
              <a:lnSpc>
                <a:spcPct val="100000"/>
              </a:lnSpc>
              <a:spcBef>
                <a:spcPts val="0"/>
              </a:spcBef>
              <a:spcAft>
                <a:spcPts val="0"/>
              </a:spcAft>
              <a:buClr>
                <a:schemeClr val="dk2"/>
              </a:buClr>
              <a:buSzPts val="5200"/>
              <a:buNone/>
              <a:defRPr sz="5200">
                <a:solidFill>
                  <a:schemeClr val="dk2"/>
                </a:solidFill>
              </a:defRPr>
            </a:lvl7pPr>
            <a:lvl8pPr lvl="7" algn="l">
              <a:lnSpc>
                <a:spcPct val="100000"/>
              </a:lnSpc>
              <a:spcBef>
                <a:spcPts val="0"/>
              </a:spcBef>
              <a:spcAft>
                <a:spcPts val="0"/>
              </a:spcAft>
              <a:buClr>
                <a:schemeClr val="dk2"/>
              </a:buClr>
              <a:buSzPts val="5200"/>
              <a:buNone/>
              <a:defRPr sz="5200">
                <a:solidFill>
                  <a:schemeClr val="dk2"/>
                </a:solidFill>
              </a:defRPr>
            </a:lvl8pPr>
            <a:lvl9pPr lvl="8" algn="l">
              <a:lnSpc>
                <a:spcPct val="100000"/>
              </a:lnSpc>
              <a:spcBef>
                <a:spcPts val="0"/>
              </a:spcBef>
              <a:spcAft>
                <a:spcPts val="0"/>
              </a:spcAft>
              <a:buClr>
                <a:schemeClr val="dk2"/>
              </a:buClr>
              <a:buSzPts val="5200"/>
              <a:buNone/>
              <a:defRPr sz="5200">
                <a:solidFill>
                  <a:schemeClr val="dk2"/>
                </a:solidFill>
              </a:defRPr>
            </a:lvl9pPr>
          </a:lstStyle>
          <a:p/>
        </p:txBody>
      </p:sp>
      <p:sp>
        <p:nvSpPr>
          <p:cNvPr id="10" name="Google Shape;10;p2"/>
          <p:cNvSpPr txBox="1"/>
          <p:nvPr>
            <p:ph idx="1" type="subTitle"/>
          </p:nvPr>
        </p:nvSpPr>
        <p:spPr>
          <a:xfrm>
            <a:off x="3670681" y="2933522"/>
            <a:ext cx="4352100" cy="7170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2"/>
              </a:buClr>
              <a:buSzPts val="1200"/>
              <a:buNone/>
              <a:defRPr>
                <a:solidFill>
                  <a:schemeClr val="lt2"/>
                </a:solidFill>
              </a:defRPr>
            </a:lvl1pPr>
            <a:lvl2pPr lvl="1" algn="r">
              <a:lnSpc>
                <a:spcPct val="100000"/>
              </a:lnSpc>
              <a:spcBef>
                <a:spcPts val="0"/>
              </a:spcBef>
              <a:spcAft>
                <a:spcPts val="0"/>
              </a:spcAft>
              <a:buClr>
                <a:schemeClr val="lt2"/>
              </a:buClr>
              <a:buSzPts val="2800"/>
              <a:buNone/>
              <a:defRPr sz="2800">
                <a:solidFill>
                  <a:schemeClr val="lt2"/>
                </a:solidFill>
              </a:defRPr>
            </a:lvl2pPr>
            <a:lvl3pPr lvl="2" algn="r">
              <a:lnSpc>
                <a:spcPct val="100000"/>
              </a:lnSpc>
              <a:spcBef>
                <a:spcPts val="0"/>
              </a:spcBef>
              <a:spcAft>
                <a:spcPts val="0"/>
              </a:spcAft>
              <a:buClr>
                <a:schemeClr val="lt2"/>
              </a:buClr>
              <a:buSzPts val="2800"/>
              <a:buNone/>
              <a:defRPr sz="2800">
                <a:solidFill>
                  <a:schemeClr val="lt2"/>
                </a:solidFill>
              </a:defRPr>
            </a:lvl3pPr>
            <a:lvl4pPr lvl="3" algn="r">
              <a:lnSpc>
                <a:spcPct val="100000"/>
              </a:lnSpc>
              <a:spcBef>
                <a:spcPts val="0"/>
              </a:spcBef>
              <a:spcAft>
                <a:spcPts val="0"/>
              </a:spcAft>
              <a:buClr>
                <a:schemeClr val="lt2"/>
              </a:buClr>
              <a:buSzPts val="2800"/>
              <a:buNone/>
              <a:defRPr sz="2800">
                <a:solidFill>
                  <a:schemeClr val="lt2"/>
                </a:solidFill>
              </a:defRPr>
            </a:lvl4pPr>
            <a:lvl5pPr lvl="4" algn="r">
              <a:lnSpc>
                <a:spcPct val="100000"/>
              </a:lnSpc>
              <a:spcBef>
                <a:spcPts val="0"/>
              </a:spcBef>
              <a:spcAft>
                <a:spcPts val="0"/>
              </a:spcAft>
              <a:buClr>
                <a:schemeClr val="lt2"/>
              </a:buClr>
              <a:buSzPts val="2800"/>
              <a:buNone/>
              <a:defRPr sz="2800">
                <a:solidFill>
                  <a:schemeClr val="lt2"/>
                </a:solidFill>
              </a:defRPr>
            </a:lvl5pPr>
            <a:lvl6pPr lvl="5" algn="r">
              <a:lnSpc>
                <a:spcPct val="100000"/>
              </a:lnSpc>
              <a:spcBef>
                <a:spcPts val="0"/>
              </a:spcBef>
              <a:spcAft>
                <a:spcPts val="0"/>
              </a:spcAft>
              <a:buClr>
                <a:schemeClr val="lt2"/>
              </a:buClr>
              <a:buSzPts val="2800"/>
              <a:buNone/>
              <a:defRPr sz="2800">
                <a:solidFill>
                  <a:schemeClr val="lt2"/>
                </a:solidFill>
              </a:defRPr>
            </a:lvl6pPr>
            <a:lvl7pPr lvl="6" algn="r">
              <a:lnSpc>
                <a:spcPct val="100000"/>
              </a:lnSpc>
              <a:spcBef>
                <a:spcPts val="0"/>
              </a:spcBef>
              <a:spcAft>
                <a:spcPts val="0"/>
              </a:spcAft>
              <a:buClr>
                <a:schemeClr val="lt2"/>
              </a:buClr>
              <a:buSzPts val="2800"/>
              <a:buNone/>
              <a:defRPr sz="2800">
                <a:solidFill>
                  <a:schemeClr val="lt2"/>
                </a:solidFill>
              </a:defRPr>
            </a:lvl7pPr>
            <a:lvl8pPr lvl="7" algn="r">
              <a:lnSpc>
                <a:spcPct val="100000"/>
              </a:lnSpc>
              <a:spcBef>
                <a:spcPts val="0"/>
              </a:spcBef>
              <a:spcAft>
                <a:spcPts val="0"/>
              </a:spcAft>
              <a:buClr>
                <a:schemeClr val="lt2"/>
              </a:buClr>
              <a:buSzPts val="2800"/>
              <a:buNone/>
              <a:defRPr sz="2800">
                <a:solidFill>
                  <a:schemeClr val="lt2"/>
                </a:solidFill>
              </a:defRPr>
            </a:lvl8pPr>
            <a:lvl9pPr lvl="8" algn="r">
              <a:lnSpc>
                <a:spcPct val="100000"/>
              </a:lnSpc>
              <a:spcBef>
                <a:spcPts val="0"/>
              </a:spcBef>
              <a:spcAft>
                <a:spcPts val="0"/>
              </a:spcAft>
              <a:buClr>
                <a:schemeClr val="lt2"/>
              </a:buClr>
              <a:buSzPts val="2800"/>
              <a:buNone/>
              <a:defRPr sz="2800">
                <a:solidFill>
                  <a:schemeClr val="lt2"/>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24">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11"/>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
        <p:nvSpPr>
          <p:cNvPr id="57" name="Google Shape;57;p11"/>
          <p:cNvSpPr txBox="1"/>
          <p:nvPr>
            <p:ph idx="2" type="ctrTitle"/>
          </p:nvPr>
        </p:nvSpPr>
        <p:spPr>
          <a:xfrm>
            <a:off x="561600" y="2804713"/>
            <a:ext cx="26736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800"/>
              <a:buNone/>
              <a:defRPr sz="1800">
                <a:solidFill>
                  <a:schemeClr val="dk2"/>
                </a:solidFill>
              </a:defRPr>
            </a:lvl1pPr>
            <a:lvl2pPr lvl="1" algn="l">
              <a:lnSpc>
                <a:spcPct val="100000"/>
              </a:lnSpc>
              <a:spcBef>
                <a:spcPts val="0"/>
              </a:spcBef>
              <a:spcAft>
                <a:spcPts val="0"/>
              </a:spcAft>
              <a:buClr>
                <a:schemeClr val="dk2"/>
              </a:buClr>
              <a:buSzPts val="1800"/>
              <a:buNone/>
              <a:defRPr sz="1800">
                <a:solidFill>
                  <a:schemeClr val="dk2"/>
                </a:solidFill>
              </a:defRPr>
            </a:lvl2pPr>
            <a:lvl3pPr lvl="2" algn="l">
              <a:lnSpc>
                <a:spcPct val="100000"/>
              </a:lnSpc>
              <a:spcBef>
                <a:spcPts val="0"/>
              </a:spcBef>
              <a:spcAft>
                <a:spcPts val="0"/>
              </a:spcAft>
              <a:buClr>
                <a:schemeClr val="dk2"/>
              </a:buClr>
              <a:buSzPts val="1800"/>
              <a:buNone/>
              <a:defRPr sz="1800">
                <a:solidFill>
                  <a:schemeClr val="dk2"/>
                </a:solidFill>
              </a:defRPr>
            </a:lvl3pPr>
            <a:lvl4pPr lvl="3" algn="l">
              <a:lnSpc>
                <a:spcPct val="100000"/>
              </a:lnSpc>
              <a:spcBef>
                <a:spcPts val="0"/>
              </a:spcBef>
              <a:spcAft>
                <a:spcPts val="0"/>
              </a:spcAft>
              <a:buClr>
                <a:schemeClr val="dk2"/>
              </a:buClr>
              <a:buSzPts val="1800"/>
              <a:buNone/>
              <a:defRPr sz="1800">
                <a:solidFill>
                  <a:schemeClr val="dk2"/>
                </a:solidFill>
              </a:defRPr>
            </a:lvl4pPr>
            <a:lvl5pPr lvl="4" algn="l">
              <a:lnSpc>
                <a:spcPct val="100000"/>
              </a:lnSpc>
              <a:spcBef>
                <a:spcPts val="0"/>
              </a:spcBef>
              <a:spcAft>
                <a:spcPts val="0"/>
              </a:spcAft>
              <a:buClr>
                <a:schemeClr val="dk2"/>
              </a:buClr>
              <a:buSzPts val="1800"/>
              <a:buNone/>
              <a:defRPr sz="1800">
                <a:solidFill>
                  <a:schemeClr val="dk2"/>
                </a:solidFill>
              </a:defRPr>
            </a:lvl5pPr>
            <a:lvl6pPr lvl="5" algn="l">
              <a:lnSpc>
                <a:spcPct val="100000"/>
              </a:lnSpc>
              <a:spcBef>
                <a:spcPts val="0"/>
              </a:spcBef>
              <a:spcAft>
                <a:spcPts val="0"/>
              </a:spcAft>
              <a:buClr>
                <a:schemeClr val="dk2"/>
              </a:buClr>
              <a:buSzPts val="1800"/>
              <a:buNone/>
              <a:defRPr sz="1800">
                <a:solidFill>
                  <a:schemeClr val="dk2"/>
                </a:solidFill>
              </a:defRPr>
            </a:lvl6pPr>
            <a:lvl7pPr lvl="6" algn="l">
              <a:lnSpc>
                <a:spcPct val="100000"/>
              </a:lnSpc>
              <a:spcBef>
                <a:spcPts val="0"/>
              </a:spcBef>
              <a:spcAft>
                <a:spcPts val="0"/>
              </a:spcAft>
              <a:buClr>
                <a:schemeClr val="dk2"/>
              </a:buClr>
              <a:buSzPts val="1800"/>
              <a:buNone/>
              <a:defRPr sz="1800">
                <a:solidFill>
                  <a:schemeClr val="dk2"/>
                </a:solidFill>
              </a:defRPr>
            </a:lvl7pPr>
            <a:lvl8pPr lvl="7" algn="l">
              <a:lnSpc>
                <a:spcPct val="100000"/>
              </a:lnSpc>
              <a:spcBef>
                <a:spcPts val="0"/>
              </a:spcBef>
              <a:spcAft>
                <a:spcPts val="0"/>
              </a:spcAft>
              <a:buClr>
                <a:schemeClr val="dk2"/>
              </a:buClr>
              <a:buSzPts val="1800"/>
              <a:buNone/>
              <a:defRPr sz="1800">
                <a:solidFill>
                  <a:schemeClr val="dk2"/>
                </a:solidFill>
              </a:defRPr>
            </a:lvl8pPr>
            <a:lvl9pPr lvl="8" algn="l">
              <a:lnSpc>
                <a:spcPct val="100000"/>
              </a:lnSpc>
              <a:spcBef>
                <a:spcPts val="0"/>
              </a:spcBef>
              <a:spcAft>
                <a:spcPts val="0"/>
              </a:spcAft>
              <a:buClr>
                <a:schemeClr val="dk2"/>
              </a:buClr>
              <a:buSzPts val="1800"/>
              <a:buNone/>
              <a:defRPr sz="1800">
                <a:solidFill>
                  <a:schemeClr val="dk2"/>
                </a:solidFill>
              </a:defRPr>
            </a:lvl9pPr>
          </a:lstStyle>
          <a:p/>
        </p:txBody>
      </p:sp>
      <p:sp>
        <p:nvSpPr>
          <p:cNvPr id="58" name="Google Shape;58;p11"/>
          <p:cNvSpPr txBox="1"/>
          <p:nvPr>
            <p:ph idx="1" type="subTitle"/>
          </p:nvPr>
        </p:nvSpPr>
        <p:spPr>
          <a:xfrm>
            <a:off x="872450" y="3090475"/>
            <a:ext cx="20520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100"/>
              <a:buNone/>
              <a:defRPr sz="11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
        <p:nvSpPr>
          <p:cNvPr id="59" name="Google Shape;59;p11"/>
          <p:cNvSpPr txBox="1"/>
          <p:nvPr>
            <p:ph idx="3" type="ctrTitle"/>
          </p:nvPr>
        </p:nvSpPr>
        <p:spPr>
          <a:xfrm>
            <a:off x="3235200" y="2804713"/>
            <a:ext cx="26736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800"/>
              <a:buNone/>
              <a:defRPr sz="1800"/>
            </a:lvl1pPr>
            <a:lvl2pPr lvl="1" algn="l">
              <a:lnSpc>
                <a:spcPct val="100000"/>
              </a:lnSpc>
              <a:spcBef>
                <a:spcPts val="0"/>
              </a:spcBef>
              <a:spcAft>
                <a:spcPts val="0"/>
              </a:spcAft>
              <a:buClr>
                <a:schemeClr val="accent6"/>
              </a:buClr>
              <a:buSzPts val="1800"/>
              <a:buNone/>
              <a:defRPr sz="1800">
                <a:solidFill>
                  <a:schemeClr val="accent6"/>
                </a:solidFill>
              </a:defRPr>
            </a:lvl2pPr>
            <a:lvl3pPr lvl="2" algn="l">
              <a:lnSpc>
                <a:spcPct val="100000"/>
              </a:lnSpc>
              <a:spcBef>
                <a:spcPts val="0"/>
              </a:spcBef>
              <a:spcAft>
                <a:spcPts val="0"/>
              </a:spcAft>
              <a:buClr>
                <a:schemeClr val="accent6"/>
              </a:buClr>
              <a:buSzPts val="1800"/>
              <a:buNone/>
              <a:defRPr sz="1800">
                <a:solidFill>
                  <a:schemeClr val="accent6"/>
                </a:solidFill>
              </a:defRPr>
            </a:lvl3pPr>
            <a:lvl4pPr lvl="3" algn="l">
              <a:lnSpc>
                <a:spcPct val="100000"/>
              </a:lnSpc>
              <a:spcBef>
                <a:spcPts val="0"/>
              </a:spcBef>
              <a:spcAft>
                <a:spcPts val="0"/>
              </a:spcAft>
              <a:buClr>
                <a:schemeClr val="accent6"/>
              </a:buClr>
              <a:buSzPts val="1800"/>
              <a:buNone/>
              <a:defRPr sz="1800">
                <a:solidFill>
                  <a:schemeClr val="accent6"/>
                </a:solidFill>
              </a:defRPr>
            </a:lvl4pPr>
            <a:lvl5pPr lvl="4" algn="l">
              <a:lnSpc>
                <a:spcPct val="100000"/>
              </a:lnSpc>
              <a:spcBef>
                <a:spcPts val="0"/>
              </a:spcBef>
              <a:spcAft>
                <a:spcPts val="0"/>
              </a:spcAft>
              <a:buClr>
                <a:schemeClr val="accent6"/>
              </a:buClr>
              <a:buSzPts val="1800"/>
              <a:buNone/>
              <a:defRPr sz="1800">
                <a:solidFill>
                  <a:schemeClr val="accent6"/>
                </a:solidFill>
              </a:defRPr>
            </a:lvl5pPr>
            <a:lvl6pPr lvl="5" algn="l">
              <a:lnSpc>
                <a:spcPct val="100000"/>
              </a:lnSpc>
              <a:spcBef>
                <a:spcPts val="0"/>
              </a:spcBef>
              <a:spcAft>
                <a:spcPts val="0"/>
              </a:spcAft>
              <a:buClr>
                <a:schemeClr val="accent6"/>
              </a:buClr>
              <a:buSzPts val="1800"/>
              <a:buNone/>
              <a:defRPr sz="1800">
                <a:solidFill>
                  <a:schemeClr val="accent6"/>
                </a:solidFill>
              </a:defRPr>
            </a:lvl6pPr>
            <a:lvl7pPr lvl="6" algn="l">
              <a:lnSpc>
                <a:spcPct val="100000"/>
              </a:lnSpc>
              <a:spcBef>
                <a:spcPts val="0"/>
              </a:spcBef>
              <a:spcAft>
                <a:spcPts val="0"/>
              </a:spcAft>
              <a:buClr>
                <a:schemeClr val="accent6"/>
              </a:buClr>
              <a:buSzPts val="1800"/>
              <a:buNone/>
              <a:defRPr sz="1800">
                <a:solidFill>
                  <a:schemeClr val="accent6"/>
                </a:solidFill>
              </a:defRPr>
            </a:lvl7pPr>
            <a:lvl8pPr lvl="7" algn="l">
              <a:lnSpc>
                <a:spcPct val="100000"/>
              </a:lnSpc>
              <a:spcBef>
                <a:spcPts val="0"/>
              </a:spcBef>
              <a:spcAft>
                <a:spcPts val="0"/>
              </a:spcAft>
              <a:buClr>
                <a:schemeClr val="accent6"/>
              </a:buClr>
              <a:buSzPts val="1800"/>
              <a:buNone/>
              <a:defRPr sz="1800">
                <a:solidFill>
                  <a:schemeClr val="accent6"/>
                </a:solidFill>
              </a:defRPr>
            </a:lvl8pPr>
            <a:lvl9pPr lvl="8" algn="l">
              <a:lnSpc>
                <a:spcPct val="100000"/>
              </a:lnSpc>
              <a:spcBef>
                <a:spcPts val="0"/>
              </a:spcBef>
              <a:spcAft>
                <a:spcPts val="0"/>
              </a:spcAft>
              <a:buClr>
                <a:schemeClr val="accent6"/>
              </a:buClr>
              <a:buSzPts val="1800"/>
              <a:buNone/>
              <a:defRPr sz="1800">
                <a:solidFill>
                  <a:schemeClr val="accent6"/>
                </a:solidFill>
              </a:defRPr>
            </a:lvl9pPr>
          </a:lstStyle>
          <a:p/>
        </p:txBody>
      </p:sp>
      <p:sp>
        <p:nvSpPr>
          <p:cNvPr id="60" name="Google Shape;60;p11"/>
          <p:cNvSpPr txBox="1"/>
          <p:nvPr>
            <p:ph idx="4" type="subTitle"/>
          </p:nvPr>
        </p:nvSpPr>
        <p:spPr>
          <a:xfrm>
            <a:off x="3462900" y="2036750"/>
            <a:ext cx="2218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1100"/>
              <a:buNone/>
              <a:defRPr sz="1100">
                <a:solidFill>
                  <a:schemeClr val="dk2"/>
                </a:solidFill>
              </a:defRPr>
            </a:lvl1pPr>
            <a:lvl2pPr lvl="1" algn="l">
              <a:lnSpc>
                <a:spcPct val="100000"/>
              </a:lnSpc>
              <a:spcBef>
                <a:spcPts val="0"/>
              </a:spcBef>
              <a:spcAft>
                <a:spcPts val="0"/>
              </a:spcAft>
              <a:buClr>
                <a:schemeClr val="dk2"/>
              </a:buClr>
              <a:buSzPts val="1100"/>
              <a:buNone/>
              <a:defRPr sz="1100">
                <a:solidFill>
                  <a:schemeClr val="dk2"/>
                </a:solidFill>
              </a:defRPr>
            </a:lvl2pPr>
            <a:lvl3pPr lvl="2" algn="l">
              <a:lnSpc>
                <a:spcPct val="100000"/>
              </a:lnSpc>
              <a:spcBef>
                <a:spcPts val="0"/>
              </a:spcBef>
              <a:spcAft>
                <a:spcPts val="0"/>
              </a:spcAft>
              <a:buClr>
                <a:schemeClr val="dk2"/>
              </a:buClr>
              <a:buSzPts val="1100"/>
              <a:buNone/>
              <a:defRPr sz="1100">
                <a:solidFill>
                  <a:schemeClr val="dk2"/>
                </a:solidFill>
              </a:defRPr>
            </a:lvl3pPr>
            <a:lvl4pPr lvl="3" algn="l">
              <a:lnSpc>
                <a:spcPct val="100000"/>
              </a:lnSpc>
              <a:spcBef>
                <a:spcPts val="0"/>
              </a:spcBef>
              <a:spcAft>
                <a:spcPts val="0"/>
              </a:spcAft>
              <a:buClr>
                <a:schemeClr val="dk2"/>
              </a:buClr>
              <a:buSzPts val="1100"/>
              <a:buNone/>
              <a:defRPr sz="1100">
                <a:solidFill>
                  <a:schemeClr val="dk2"/>
                </a:solidFill>
              </a:defRPr>
            </a:lvl4pPr>
            <a:lvl5pPr lvl="4" algn="l">
              <a:lnSpc>
                <a:spcPct val="100000"/>
              </a:lnSpc>
              <a:spcBef>
                <a:spcPts val="0"/>
              </a:spcBef>
              <a:spcAft>
                <a:spcPts val="0"/>
              </a:spcAft>
              <a:buClr>
                <a:schemeClr val="dk2"/>
              </a:buClr>
              <a:buSzPts val="1100"/>
              <a:buNone/>
              <a:defRPr sz="1100">
                <a:solidFill>
                  <a:schemeClr val="dk2"/>
                </a:solidFill>
              </a:defRPr>
            </a:lvl5pPr>
            <a:lvl6pPr lvl="5" algn="l">
              <a:lnSpc>
                <a:spcPct val="100000"/>
              </a:lnSpc>
              <a:spcBef>
                <a:spcPts val="0"/>
              </a:spcBef>
              <a:spcAft>
                <a:spcPts val="0"/>
              </a:spcAft>
              <a:buClr>
                <a:schemeClr val="dk2"/>
              </a:buClr>
              <a:buSzPts val="1100"/>
              <a:buNone/>
              <a:defRPr sz="1100">
                <a:solidFill>
                  <a:schemeClr val="dk2"/>
                </a:solidFill>
              </a:defRPr>
            </a:lvl6pPr>
            <a:lvl7pPr lvl="6" algn="l">
              <a:lnSpc>
                <a:spcPct val="100000"/>
              </a:lnSpc>
              <a:spcBef>
                <a:spcPts val="0"/>
              </a:spcBef>
              <a:spcAft>
                <a:spcPts val="0"/>
              </a:spcAft>
              <a:buClr>
                <a:schemeClr val="dk2"/>
              </a:buClr>
              <a:buSzPts val="1100"/>
              <a:buNone/>
              <a:defRPr sz="1100">
                <a:solidFill>
                  <a:schemeClr val="dk2"/>
                </a:solidFill>
              </a:defRPr>
            </a:lvl7pPr>
            <a:lvl8pPr lvl="7" algn="l">
              <a:lnSpc>
                <a:spcPct val="100000"/>
              </a:lnSpc>
              <a:spcBef>
                <a:spcPts val="0"/>
              </a:spcBef>
              <a:spcAft>
                <a:spcPts val="0"/>
              </a:spcAft>
              <a:buClr>
                <a:schemeClr val="dk2"/>
              </a:buClr>
              <a:buSzPts val="1100"/>
              <a:buNone/>
              <a:defRPr sz="1100">
                <a:solidFill>
                  <a:schemeClr val="dk2"/>
                </a:solidFill>
              </a:defRPr>
            </a:lvl8pPr>
            <a:lvl9pPr lvl="8" algn="l">
              <a:lnSpc>
                <a:spcPct val="100000"/>
              </a:lnSpc>
              <a:spcBef>
                <a:spcPts val="0"/>
              </a:spcBef>
              <a:spcAft>
                <a:spcPts val="0"/>
              </a:spcAft>
              <a:buClr>
                <a:schemeClr val="dk2"/>
              </a:buClr>
              <a:buSzPts val="1100"/>
              <a:buNone/>
              <a:defRPr sz="1100">
                <a:solidFill>
                  <a:schemeClr val="dk2"/>
                </a:solidFill>
              </a:defRPr>
            </a:lvl9pPr>
          </a:lstStyle>
          <a:p/>
        </p:txBody>
      </p:sp>
      <p:sp>
        <p:nvSpPr>
          <p:cNvPr id="61" name="Google Shape;61;p11"/>
          <p:cNvSpPr txBox="1"/>
          <p:nvPr>
            <p:ph idx="5" type="ctrTitle"/>
          </p:nvPr>
        </p:nvSpPr>
        <p:spPr>
          <a:xfrm>
            <a:off x="5908800" y="2804713"/>
            <a:ext cx="26736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800"/>
              <a:buNone/>
              <a:defRPr sz="1800">
                <a:solidFill>
                  <a:schemeClr val="dk2"/>
                </a:solidFill>
              </a:defRPr>
            </a:lvl1pPr>
            <a:lvl2pPr lvl="1" algn="l">
              <a:lnSpc>
                <a:spcPct val="100000"/>
              </a:lnSpc>
              <a:spcBef>
                <a:spcPts val="0"/>
              </a:spcBef>
              <a:spcAft>
                <a:spcPts val="0"/>
              </a:spcAft>
              <a:buClr>
                <a:schemeClr val="dk2"/>
              </a:buClr>
              <a:buSzPts val="1800"/>
              <a:buNone/>
              <a:defRPr sz="1800">
                <a:solidFill>
                  <a:schemeClr val="dk2"/>
                </a:solidFill>
              </a:defRPr>
            </a:lvl2pPr>
            <a:lvl3pPr lvl="2" algn="l">
              <a:lnSpc>
                <a:spcPct val="100000"/>
              </a:lnSpc>
              <a:spcBef>
                <a:spcPts val="0"/>
              </a:spcBef>
              <a:spcAft>
                <a:spcPts val="0"/>
              </a:spcAft>
              <a:buClr>
                <a:schemeClr val="dk2"/>
              </a:buClr>
              <a:buSzPts val="1800"/>
              <a:buNone/>
              <a:defRPr sz="1800">
                <a:solidFill>
                  <a:schemeClr val="dk2"/>
                </a:solidFill>
              </a:defRPr>
            </a:lvl3pPr>
            <a:lvl4pPr lvl="3" algn="l">
              <a:lnSpc>
                <a:spcPct val="100000"/>
              </a:lnSpc>
              <a:spcBef>
                <a:spcPts val="0"/>
              </a:spcBef>
              <a:spcAft>
                <a:spcPts val="0"/>
              </a:spcAft>
              <a:buClr>
                <a:schemeClr val="dk2"/>
              </a:buClr>
              <a:buSzPts val="1800"/>
              <a:buNone/>
              <a:defRPr sz="1800">
                <a:solidFill>
                  <a:schemeClr val="dk2"/>
                </a:solidFill>
              </a:defRPr>
            </a:lvl4pPr>
            <a:lvl5pPr lvl="4" algn="l">
              <a:lnSpc>
                <a:spcPct val="100000"/>
              </a:lnSpc>
              <a:spcBef>
                <a:spcPts val="0"/>
              </a:spcBef>
              <a:spcAft>
                <a:spcPts val="0"/>
              </a:spcAft>
              <a:buClr>
                <a:schemeClr val="dk2"/>
              </a:buClr>
              <a:buSzPts val="1800"/>
              <a:buNone/>
              <a:defRPr sz="1800">
                <a:solidFill>
                  <a:schemeClr val="dk2"/>
                </a:solidFill>
              </a:defRPr>
            </a:lvl5pPr>
            <a:lvl6pPr lvl="5" algn="l">
              <a:lnSpc>
                <a:spcPct val="100000"/>
              </a:lnSpc>
              <a:spcBef>
                <a:spcPts val="0"/>
              </a:spcBef>
              <a:spcAft>
                <a:spcPts val="0"/>
              </a:spcAft>
              <a:buClr>
                <a:schemeClr val="dk2"/>
              </a:buClr>
              <a:buSzPts val="1800"/>
              <a:buNone/>
              <a:defRPr sz="1800">
                <a:solidFill>
                  <a:schemeClr val="dk2"/>
                </a:solidFill>
              </a:defRPr>
            </a:lvl6pPr>
            <a:lvl7pPr lvl="6" algn="l">
              <a:lnSpc>
                <a:spcPct val="100000"/>
              </a:lnSpc>
              <a:spcBef>
                <a:spcPts val="0"/>
              </a:spcBef>
              <a:spcAft>
                <a:spcPts val="0"/>
              </a:spcAft>
              <a:buClr>
                <a:schemeClr val="dk2"/>
              </a:buClr>
              <a:buSzPts val="1800"/>
              <a:buNone/>
              <a:defRPr sz="1800">
                <a:solidFill>
                  <a:schemeClr val="dk2"/>
                </a:solidFill>
              </a:defRPr>
            </a:lvl7pPr>
            <a:lvl8pPr lvl="7" algn="l">
              <a:lnSpc>
                <a:spcPct val="100000"/>
              </a:lnSpc>
              <a:spcBef>
                <a:spcPts val="0"/>
              </a:spcBef>
              <a:spcAft>
                <a:spcPts val="0"/>
              </a:spcAft>
              <a:buClr>
                <a:schemeClr val="dk2"/>
              </a:buClr>
              <a:buSzPts val="1800"/>
              <a:buNone/>
              <a:defRPr sz="1800">
                <a:solidFill>
                  <a:schemeClr val="dk2"/>
                </a:solidFill>
              </a:defRPr>
            </a:lvl8pPr>
            <a:lvl9pPr lvl="8" algn="l">
              <a:lnSpc>
                <a:spcPct val="100000"/>
              </a:lnSpc>
              <a:spcBef>
                <a:spcPts val="0"/>
              </a:spcBef>
              <a:spcAft>
                <a:spcPts val="0"/>
              </a:spcAft>
              <a:buClr>
                <a:schemeClr val="dk2"/>
              </a:buClr>
              <a:buSzPts val="1800"/>
              <a:buNone/>
              <a:defRPr sz="1800">
                <a:solidFill>
                  <a:schemeClr val="dk2"/>
                </a:solidFill>
              </a:defRPr>
            </a:lvl9pPr>
          </a:lstStyle>
          <a:p/>
        </p:txBody>
      </p:sp>
      <p:sp>
        <p:nvSpPr>
          <p:cNvPr id="62" name="Google Shape;62;p11"/>
          <p:cNvSpPr txBox="1"/>
          <p:nvPr>
            <p:ph idx="6" type="subTitle"/>
          </p:nvPr>
        </p:nvSpPr>
        <p:spPr>
          <a:xfrm>
            <a:off x="6136500" y="3090475"/>
            <a:ext cx="2218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100"/>
              <a:buNone/>
              <a:defRPr sz="11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5">
  <p:cSld name="CUSTOM_30">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2"/>
          <p:cNvSpPr txBox="1"/>
          <p:nvPr>
            <p:ph type="ctrTitle"/>
          </p:nvPr>
        </p:nvSpPr>
        <p:spPr>
          <a:xfrm flipH="1">
            <a:off x="2260329" y="2193805"/>
            <a:ext cx="5195700" cy="192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3600"/>
              <a:buNone/>
              <a:defRPr sz="3600">
                <a:solidFill>
                  <a:schemeClr val="dk2"/>
                </a:solidFill>
              </a:defRPr>
            </a:lvl1pPr>
            <a:lvl2pPr lvl="1" algn="l">
              <a:lnSpc>
                <a:spcPct val="100000"/>
              </a:lnSpc>
              <a:spcBef>
                <a:spcPts val="0"/>
              </a:spcBef>
              <a:spcAft>
                <a:spcPts val="0"/>
              </a:spcAft>
              <a:buClr>
                <a:schemeClr val="dk2"/>
              </a:buClr>
              <a:buSzPts val="6500"/>
              <a:buNone/>
              <a:defRPr sz="6500">
                <a:solidFill>
                  <a:schemeClr val="dk2"/>
                </a:solidFill>
              </a:defRPr>
            </a:lvl2pPr>
            <a:lvl3pPr lvl="2" algn="l">
              <a:lnSpc>
                <a:spcPct val="100000"/>
              </a:lnSpc>
              <a:spcBef>
                <a:spcPts val="0"/>
              </a:spcBef>
              <a:spcAft>
                <a:spcPts val="0"/>
              </a:spcAft>
              <a:buClr>
                <a:schemeClr val="dk2"/>
              </a:buClr>
              <a:buSzPts val="6500"/>
              <a:buNone/>
              <a:defRPr sz="6500">
                <a:solidFill>
                  <a:schemeClr val="dk2"/>
                </a:solidFill>
              </a:defRPr>
            </a:lvl3pPr>
            <a:lvl4pPr lvl="3" algn="l">
              <a:lnSpc>
                <a:spcPct val="100000"/>
              </a:lnSpc>
              <a:spcBef>
                <a:spcPts val="0"/>
              </a:spcBef>
              <a:spcAft>
                <a:spcPts val="0"/>
              </a:spcAft>
              <a:buClr>
                <a:schemeClr val="dk2"/>
              </a:buClr>
              <a:buSzPts val="6500"/>
              <a:buNone/>
              <a:defRPr sz="6500">
                <a:solidFill>
                  <a:schemeClr val="dk2"/>
                </a:solidFill>
              </a:defRPr>
            </a:lvl4pPr>
            <a:lvl5pPr lvl="4" algn="l">
              <a:lnSpc>
                <a:spcPct val="100000"/>
              </a:lnSpc>
              <a:spcBef>
                <a:spcPts val="0"/>
              </a:spcBef>
              <a:spcAft>
                <a:spcPts val="0"/>
              </a:spcAft>
              <a:buClr>
                <a:schemeClr val="dk2"/>
              </a:buClr>
              <a:buSzPts val="6500"/>
              <a:buNone/>
              <a:defRPr sz="6500">
                <a:solidFill>
                  <a:schemeClr val="dk2"/>
                </a:solidFill>
              </a:defRPr>
            </a:lvl5pPr>
            <a:lvl6pPr lvl="5" algn="l">
              <a:lnSpc>
                <a:spcPct val="100000"/>
              </a:lnSpc>
              <a:spcBef>
                <a:spcPts val="0"/>
              </a:spcBef>
              <a:spcAft>
                <a:spcPts val="0"/>
              </a:spcAft>
              <a:buClr>
                <a:schemeClr val="dk2"/>
              </a:buClr>
              <a:buSzPts val="6500"/>
              <a:buNone/>
              <a:defRPr sz="6500">
                <a:solidFill>
                  <a:schemeClr val="dk2"/>
                </a:solidFill>
              </a:defRPr>
            </a:lvl6pPr>
            <a:lvl7pPr lvl="6" algn="l">
              <a:lnSpc>
                <a:spcPct val="100000"/>
              </a:lnSpc>
              <a:spcBef>
                <a:spcPts val="0"/>
              </a:spcBef>
              <a:spcAft>
                <a:spcPts val="0"/>
              </a:spcAft>
              <a:buClr>
                <a:schemeClr val="dk2"/>
              </a:buClr>
              <a:buSzPts val="6500"/>
              <a:buNone/>
              <a:defRPr sz="6500">
                <a:solidFill>
                  <a:schemeClr val="dk2"/>
                </a:solidFill>
              </a:defRPr>
            </a:lvl7pPr>
            <a:lvl8pPr lvl="7" algn="l">
              <a:lnSpc>
                <a:spcPct val="100000"/>
              </a:lnSpc>
              <a:spcBef>
                <a:spcPts val="0"/>
              </a:spcBef>
              <a:spcAft>
                <a:spcPts val="0"/>
              </a:spcAft>
              <a:buClr>
                <a:schemeClr val="dk2"/>
              </a:buClr>
              <a:buSzPts val="6500"/>
              <a:buNone/>
              <a:defRPr sz="6500">
                <a:solidFill>
                  <a:schemeClr val="dk2"/>
                </a:solidFill>
              </a:defRPr>
            </a:lvl8pPr>
            <a:lvl9pPr lvl="8" algn="l">
              <a:lnSpc>
                <a:spcPct val="100000"/>
              </a:lnSpc>
              <a:spcBef>
                <a:spcPts val="0"/>
              </a:spcBef>
              <a:spcAft>
                <a:spcPts val="0"/>
              </a:spcAft>
              <a:buClr>
                <a:schemeClr val="dk2"/>
              </a:buClr>
              <a:buSzPts val="6500"/>
              <a:buNone/>
              <a:defRPr sz="6500">
                <a:solidFill>
                  <a:schemeClr val="dk2"/>
                </a:solidFill>
              </a:defRPr>
            </a:lvl9pPr>
          </a:lstStyle>
          <a:p/>
        </p:txBody>
      </p:sp>
      <p:sp>
        <p:nvSpPr>
          <p:cNvPr id="65" name="Google Shape;65;p12"/>
          <p:cNvSpPr txBox="1"/>
          <p:nvPr>
            <p:ph idx="2" type="title"/>
          </p:nvPr>
        </p:nvSpPr>
        <p:spPr>
          <a:xfrm flipH="1">
            <a:off x="2260329" y="1881980"/>
            <a:ext cx="2979300" cy="75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9600"/>
              <a:buNone/>
              <a:defRPr sz="9600">
                <a:solidFill>
                  <a:schemeClr val="dk2"/>
                </a:solidFill>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66" name="Google Shape;66;p12"/>
          <p:cNvSpPr txBox="1"/>
          <p:nvPr>
            <p:ph idx="1" type="subTitle"/>
          </p:nvPr>
        </p:nvSpPr>
        <p:spPr>
          <a:xfrm>
            <a:off x="2260329" y="3476054"/>
            <a:ext cx="4224900" cy="5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200"/>
              <a:buNone/>
              <a:defRPr sz="1100">
                <a:solidFill>
                  <a:schemeClr val="lt2"/>
                </a:solidFill>
              </a:defRPr>
            </a:lvl1pPr>
            <a:lvl2pPr lvl="1" algn="l">
              <a:lnSpc>
                <a:spcPct val="100000"/>
              </a:lnSpc>
              <a:spcBef>
                <a:spcPts val="0"/>
              </a:spcBef>
              <a:spcAft>
                <a:spcPts val="0"/>
              </a:spcAft>
              <a:buClr>
                <a:schemeClr val="lt2"/>
              </a:buClr>
              <a:buSzPts val="1200"/>
              <a:buNone/>
              <a:defRPr>
                <a:solidFill>
                  <a:schemeClr val="lt2"/>
                </a:solidFill>
              </a:defRPr>
            </a:lvl2pPr>
            <a:lvl3pPr lvl="2" algn="l">
              <a:lnSpc>
                <a:spcPct val="100000"/>
              </a:lnSpc>
              <a:spcBef>
                <a:spcPts val="0"/>
              </a:spcBef>
              <a:spcAft>
                <a:spcPts val="0"/>
              </a:spcAft>
              <a:buClr>
                <a:schemeClr val="lt2"/>
              </a:buClr>
              <a:buSzPts val="1200"/>
              <a:buNone/>
              <a:defRPr>
                <a:solidFill>
                  <a:schemeClr val="lt2"/>
                </a:solidFill>
              </a:defRPr>
            </a:lvl3pPr>
            <a:lvl4pPr lvl="3" algn="l">
              <a:lnSpc>
                <a:spcPct val="100000"/>
              </a:lnSpc>
              <a:spcBef>
                <a:spcPts val="0"/>
              </a:spcBef>
              <a:spcAft>
                <a:spcPts val="0"/>
              </a:spcAft>
              <a:buClr>
                <a:schemeClr val="lt2"/>
              </a:buClr>
              <a:buSzPts val="1200"/>
              <a:buNone/>
              <a:defRPr>
                <a:solidFill>
                  <a:schemeClr val="lt2"/>
                </a:solidFill>
              </a:defRPr>
            </a:lvl4pPr>
            <a:lvl5pPr lvl="4" algn="l">
              <a:lnSpc>
                <a:spcPct val="100000"/>
              </a:lnSpc>
              <a:spcBef>
                <a:spcPts val="0"/>
              </a:spcBef>
              <a:spcAft>
                <a:spcPts val="0"/>
              </a:spcAft>
              <a:buClr>
                <a:schemeClr val="lt2"/>
              </a:buClr>
              <a:buSzPts val="1200"/>
              <a:buNone/>
              <a:defRPr>
                <a:solidFill>
                  <a:schemeClr val="lt2"/>
                </a:solidFill>
              </a:defRPr>
            </a:lvl5pPr>
            <a:lvl6pPr lvl="5" algn="l">
              <a:lnSpc>
                <a:spcPct val="100000"/>
              </a:lnSpc>
              <a:spcBef>
                <a:spcPts val="0"/>
              </a:spcBef>
              <a:spcAft>
                <a:spcPts val="0"/>
              </a:spcAft>
              <a:buClr>
                <a:schemeClr val="lt2"/>
              </a:buClr>
              <a:buSzPts val="1200"/>
              <a:buNone/>
              <a:defRPr>
                <a:solidFill>
                  <a:schemeClr val="lt2"/>
                </a:solidFill>
              </a:defRPr>
            </a:lvl6pPr>
            <a:lvl7pPr lvl="6" algn="l">
              <a:lnSpc>
                <a:spcPct val="100000"/>
              </a:lnSpc>
              <a:spcBef>
                <a:spcPts val="0"/>
              </a:spcBef>
              <a:spcAft>
                <a:spcPts val="0"/>
              </a:spcAft>
              <a:buClr>
                <a:schemeClr val="lt2"/>
              </a:buClr>
              <a:buSzPts val="1200"/>
              <a:buNone/>
              <a:defRPr>
                <a:solidFill>
                  <a:schemeClr val="lt2"/>
                </a:solidFill>
              </a:defRPr>
            </a:lvl7pPr>
            <a:lvl8pPr lvl="7" algn="l">
              <a:lnSpc>
                <a:spcPct val="100000"/>
              </a:lnSpc>
              <a:spcBef>
                <a:spcPts val="0"/>
              </a:spcBef>
              <a:spcAft>
                <a:spcPts val="0"/>
              </a:spcAft>
              <a:buClr>
                <a:schemeClr val="lt2"/>
              </a:buClr>
              <a:buSzPts val="1200"/>
              <a:buNone/>
              <a:defRPr>
                <a:solidFill>
                  <a:schemeClr val="lt2"/>
                </a:solidFill>
              </a:defRPr>
            </a:lvl8pPr>
            <a:lvl9pPr lvl="8" algn="l">
              <a:lnSpc>
                <a:spcPct val="100000"/>
              </a:lnSpc>
              <a:spcBef>
                <a:spcPts val="0"/>
              </a:spcBef>
              <a:spcAft>
                <a:spcPts val="0"/>
              </a:spcAft>
              <a:buClr>
                <a:schemeClr val="lt2"/>
              </a:buClr>
              <a:buSzPts val="1200"/>
              <a:buNone/>
              <a:defRPr>
                <a:solidFill>
                  <a:schemeClr val="lt2"/>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6">
  <p:cSld name="CUSTOM_31">
    <p:bg>
      <p:bgPr>
        <a:blipFill>
          <a:blip r:embed="rId2">
            <a:alphaModFix/>
          </a:blip>
          <a:stretch>
            <a:fillRect/>
          </a:stretch>
        </a:blipFill>
      </p:bgPr>
    </p:bg>
    <p:spTree>
      <p:nvGrpSpPr>
        <p:cNvPr id="67" name="Shape 67"/>
        <p:cNvGrpSpPr/>
        <p:nvPr/>
      </p:nvGrpSpPr>
      <p:grpSpPr>
        <a:xfrm>
          <a:off x="0" y="0"/>
          <a:ext cx="0" cy="0"/>
          <a:chOff x="0" y="0"/>
          <a:chExt cx="0" cy="0"/>
        </a:xfrm>
      </p:grpSpPr>
      <p:sp>
        <p:nvSpPr>
          <p:cNvPr id="68" name="Google Shape;68;p13"/>
          <p:cNvSpPr txBox="1"/>
          <p:nvPr>
            <p:ph type="ctrTitle"/>
          </p:nvPr>
        </p:nvSpPr>
        <p:spPr>
          <a:xfrm flipH="1">
            <a:off x="1698072" y="2178475"/>
            <a:ext cx="5195700" cy="1921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3600"/>
              <a:buNone/>
              <a:defRPr sz="3600">
                <a:solidFill>
                  <a:schemeClr val="dk2"/>
                </a:solidFill>
              </a:defRPr>
            </a:lvl1pPr>
            <a:lvl2pPr lvl="1" algn="r">
              <a:lnSpc>
                <a:spcPct val="100000"/>
              </a:lnSpc>
              <a:spcBef>
                <a:spcPts val="0"/>
              </a:spcBef>
              <a:spcAft>
                <a:spcPts val="0"/>
              </a:spcAft>
              <a:buClr>
                <a:schemeClr val="dk2"/>
              </a:buClr>
              <a:buSzPts val="6500"/>
              <a:buNone/>
              <a:defRPr sz="6500">
                <a:solidFill>
                  <a:schemeClr val="dk2"/>
                </a:solidFill>
              </a:defRPr>
            </a:lvl2pPr>
            <a:lvl3pPr lvl="2" algn="r">
              <a:lnSpc>
                <a:spcPct val="100000"/>
              </a:lnSpc>
              <a:spcBef>
                <a:spcPts val="0"/>
              </a:spcBef>
              <a:spcAft>
                <a:spcPts val="0"/>
              </a:spcAft>
              <a:buClr>
                <a:schemeClr val="dk2"/>
              </a:buClr>
              <a:buSzPts val="6500"/>
              <a:buNone/>
              <a:defRPr sz="6500">
                <a:solidFill>
                  <a:schemeClr val="dk2"/>
                </a:solidFill>
              </a:defRPr>
            </a:lvl3pPr>
            <a:lvl4pPr lvl="3" algn="r">
              <a:lnSpc>
                <a:spcPct val="100000"/>
              </a:lnSpc>
              <a:spcBef>
                <a:spcPts val="0"/>
              </a:spcBef>
              <a:spcAft>
                <a:spcPts val="0"/>
              </a:spcAft>
              <a:buClr>
                <a:schemeClr val="dk2"/>
              </a:buClr>
              <a:buSzPts val="6500"/>
              <a:buNone/>
              <a:defRPr sz="6500">
                <a:solidFill>
                  <a:schemeClr val="dk2"/>
                </a:solidFill>
              </a:defRPr>
            </a:lvl4pPr>
            <a:lvl5pPr lvl="4" algn="r">
              <a:lnSpc>
                <a:spcPct val="100000"/>
              </a:lnSpc>
              <a:spcBef>
                <a:spcPts val="0"/>
              </a:spcBef>
              <a:spcAft>
                <a:spcPts val="0"/>
              </a:spcAft>
              <a:buClr>
                <a:schemeClr val="dk2"/>
              </a:buClr>
              <a:buSzPts val="6500"/>
              <a:buNone/>
              <a:defRPr sz="6500">
                <a:solidFill>
                  <a:schemeClr val="dk2"/>
                </a:solidFill>
              </a:defRPr>
            </a:lvl5pPr>
            <a:lvl6pPr lvl="5" algn="r">
              <a:lnSpc>
                <a:spcPct val="100000"/>
              </a:lnSpc>
              <a:spcBef>
                <a:spcPts val="0"/>
              </a:spcBef>
              <a:spcAft>
                <a:spcPts val="0"/>
              </a:spcAft>
              <a:buClr>
                <a:schemeClr val="dk2"/>
              </a:buClr>
              <a:buSzPts val="6500"/>
              <a:buNone/>
              <a:defRPr sz="6500">
                <a:solidFill>
                  <a:schemeClr val="dk2"/>
                </a:solidFill>
              </a:defRPr>
            </a:lvl6pPr>
            <a:lvl7pPr lvl="6" algn="r">
              <a:lnSpc>
                <a:spcPct val="100000"/>
              </a:lnSpc>
              <a:spcBef>
                <a:spcPts val="0"/>
              </a:spcBef>
              <a:spcAft>
                <a:spcPts val="0"/>
              </a:spcAft>
              <a:buClr>
                <a:schemeClr val="dk2"/>
              </a:buClr>
              <a:buSzPts val="6500"/>
              <a:buNone/>
              <a:defRPr sz="6500">
                <a:solidFill>
                  <a:schemeClr val="dk2"/>
                </a:solidFill>
              </a:defRPr>
            </a:lvl7pPr>
            <a:lvl8pPr lvl="7" algn="r">
              <a:lnSpc>
                <a:spcPct val="100000"/>
              </a:lnSpc>
              <a:spcBef>
                <a:spcPts val="0"/>
              </a:spcBef>
              <a:spcAft>
                <a:spcPts val="0"/>
              </a:spcAft>
              <a:buClr>
                <a:schemeClr val="dk2"/>
              </a:buClr>
              <a:buSzPts val="6500"/>
              <a:buNone/>
              <a:defRPr sz="6500">
                <a:solidFill>
                  <a:schemeClr val="dk2"/>
                </a:solidFill>
              </a:defRPr>
            </a:lvl8pPr>
            <a:lvl9pPr lvl="8" algn="r">
              <a:lnSpc>
                <a:spcPct val="100000"/>
              </a:lnSpc>
              <a:spcBef>
                <a:spcPts val="0"/>
              </a:spcBef>
              <a:spcAft>
                <a:spcPts val="0"/>
              </a:spcAft>
              <a:buClr>
                <a:schemeClr val="dk2"/>
              </a:buClr>
              <a:buSzPts val="6500"/>
              <a:buNone/>
              <a:defRPr sz="6500">
                <a:solidFill>
                  <a:schemeClr val="dk2"/>
                </a:solidFill>
              </a:defRPr>
            </a:lvl9pPr>
          </a:lstStyle>
          <a:p/>
        </p:txBody>
      </p:sp>
      <p:sp>
        <p:nvSpPr>
          <p:cNvPr id="69" name="Google Shape;69;p13"/>
          <p:cNvSpPr txBox="1"/>
          <p:nvPr>
            <p:ph idx="2" type="title"/>
          </p:nvPr>
        </p:nvSpPr>
        <p:spPr>
          <a:xfrm flipH="1">
            <a:off x="3914472" y="1866650"/>
            <a:ext cx="29793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9600"/>
              <a:buNone/>
              <a:defRPr sz="9600">
                <a:solidFill>
                  <a:schemeClr val="dk2"/>
                </a:solidFill>
              </a:defRPr>
            </a:lvl1pPr>
            <a:lvl2pPr lvl="1"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70" name="Google Shape;70;p13"/>
          <p:cNvSpPr txBox="1"/>
          <p:nvPr>
            <p:ph idx="1" type="subTitle"/>
          </p:nvPr>
        </p:nvSpPr>
        <p:spPr>
          <a:xfrm>
            <a:off x="2668872" y="3476054"/>
            <a:ext cx="4224900" cy="536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100">
                <a:solidFill>
                  <a:schemeClr val="lt2"/>
                </a:solidFill>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5">
  <p:cSld name="CUSTOM_15_1_1_1_1">
    <p:bg>
      <p:bgPr>
        <a:blipFill>
          <a:blip r:embed="rId2">
            <a:alphaModFix/>
          </a:blip>
          <a:stretch>
            <a:fillRect/>
          </a:stretch>
        </a:blipFill>
      </p:bgPr>
    </p:bg>
    <p:spTree>
      <p:nvGrpSpPr>
        <p:cNvPr id="71" name="Shape 71"/>
        <p:cNvGrpSpPr/>
        <p:nvPr/>
      </p:nvGrpSpPr>
      <p:grpSpPr>
        <a:xfrm>
          <a:off x="0" y="0"/>
          <a:ext cx="0" cy="0"/>
          <a:chOff x="0" y="0"/>
          <a:chExt cx="0" cy="0"/>
        </a:xfrm>
      </p:grpSpPr>
      <p:sp>
        <p:nvSpPr>
          <p:cNvPr id="72" name="Google Shape;72;p14"/>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photo">
  <p:cSld name="CUSTOM_23">
    <p:bg>
      <p:bgPr>
        <a:blipFill>
          <a:blip r:embed="rId2">
            <a:alphaModFix/>
          </a:blip>
          <a:stretch>
            <a:fillRect/>
          </a:stretch>
        </a:blipFill>
      </p:bgPr>
    </p:bg>
    <p:spTree>
      <p:nvGrpSpPr>
        <p:cNvPr id="73" name="Shape 73"/>
        <p:cNvGrpSpPr/>
        <p:nvPr/>
      </p:nvGrpSpPr>
      <p:grpSpPr>
        <a:xfrm>
          <a:off x="0" y="0"/>
          <a:ext cx="0" cy="0"/>
          <a:chOff x="0" y="0"/>
          <a:chExt cx="0" cy="0"/>
        </a:xfrm>
      </p:grpSpPr>
      <p:sp>
        <p:nvSpPr>
          <p:cNvPr id="74" name="Google Shape;74;p15"/>
          <p:cNvSpPr txBox="1"/>
          <p:nvPr>
            <p:ph type="ctrTitle"/>
          </p:nvPr>
        </p:nvSpPr>
        <p:spPr>
          <a:xfrm>
            <a:off x="1600733" y="985228"/>
            <a:ext cx="2673600" cy="20541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2"/>
              </a:buClr>
              <a:buSzPts val="2000"/>
              <a:buNone/>
              <a:defRPr sz="2000">
                <a:solidFill>
                  <a:schemeClr val="dk2"/>
                </a:solidFill>
              </a:defRPr>
            </a:lvl1pPr>
            <a:lvl2pPr lvl="1" algn="r">
              <a:lnSpc>
                <a:spcPct val="100000"/>
              </a:lnSpc>
              <a:spcBef>
                <a:spcPts val="0"/>
              </a:spcBef>
              <a:spcAft>
                <a:spcPts val="0"/>
              </a:spcAft>
              <a:buClr>
                <a:schemeClr val="dk2"/>
              </a:buClr>
              <a:buSzPts val="2000"/>
              <a:buNone/>
              <a:defRPr sz="2000">
                <a:solidFill>
                  <a:schemeClr val="dk2"/>
                </a:solidFill>
              </a:defRPr>
            </a:lvl2pPr>
            <a:lvl3pPr lvl="2" algn="r">
              <a:lnSpc>
                <a:spcPct val="100000"/>
              </a:lnSpc>
              <a:spcBef>
                <a:spcPts val="0"/>
              </a:spcBef>
              <a:spcAft>
                <a:spcPts val="0"/>
              </a:spcAft>
              <a:buClr>
                <a:schemeClr val="dk2"/>
              </a:buClr>
              <a:buSzPts val="2000"/>
              <a:buNone/>
              <a:defRPr sz="2000">
                <a:solidFill>
                  <a:schemeClr val="dk2"/>
                </a:solidFill>
              </a:defRPr>
            </a:lvl3pPr>
            <a:lvl4pPr lvl="3" algn="r">
              <a:lnSpc>
                <a:spcPct val="100000"/>
              </a:lnSpc>
              <a:spcBef>
                <a:spcPts val="0"/>
              </a:spcBef>
              <a:spcAft>
                <a:spcPts val="0"/>
              </a:spcAft>
              <a:buClr>
                <a:schemeClr val="dk2"/>
              </a:buClr>
              <a:buSzPts val="2000"/>
              <a:buNone/>
              <a:defRPr sz="2000">
                <a:solidFill>
                  <a:schemeClr val="dk2"/>
                </a:solidFill>
              </a:defRPr>
            </a:lvl4pPr>
            <a:lvl5pPr lvl="4" algn="r">
              <a:lnSpc>
                <a:spcPct val="100000"/>
              </a:lnSpc>
              <a:spcBef>
                <a:spcPts val="0"/>
              </a:spcBef>
              <a:spcAft>
                <a:spcPts val="0"/>
              </a:spcAft>
              <a:buClr>
                <a:schemeClr val="dk2"/>
              </a:buClr>
              <a:buSzPts val="2000"/>
              <a:buNone/>
              <a:defRPr sz="2000">
                <a:solidFill>
                  <a:schemeClr val="dk2"/>
                </a:solidFill>
              </a:defRPr>
            </a:lvl5pPr>
            <a:lvl6pPr lvl="5" algn="r">
              <a:lnSpc>
                <a:spcPct val="100000"/>
              </a:lnSpc>
              <a:spcBef>
                <a:spcPts val="0"/>
              </a:spcBef>
              <a:spcAft>
                <a:spcPts val="0"/>
              </a:spcAft>
              <a:buClr>
                <a:schemeClr val="dk2"/>
              </a:buClr>
              <a:buSzPts val="2000"/>
              <a:buNone/>
              <a:defRPr sz="2000">
                <a:solidFill>
                  <a:schemeClr val="dk2"/>
                </a:solidFill>
              </a:defRPr>
            </a:lvl6pPr>
            <a:lvl7pPr lvl="6" algn="r">
              <a:lnSpc>
                <a:spcPct val="100000"/>
              </a:lnSpc>
              <a:spcBef>
                <a:spcPts val="0"/>
              </a:spcBef>
              <a:spcAft>
                <a:spcPts val="0"/>
              </a:spcAft>
              <a:buClr>
                <a:schemeClr val="dk2"/>
              </a:buClr>
              <a:buSzPts val="2000"/>
              <a:buNone/>
              <a:defRPr sz="2000">
                <a:solidFill>
                  <a:schemeClr val="dk2"/>
                </a:solidFill>
              </a:defRPr>
            </a:lvl7pPr>
            <a:lvl8pPr lvl="7" algn="r">
              <a:lnSpc>
                <a:spcPct val="100000"/>
              </a:lnSpc>
              <a:spcBef>
                <a:spcPts val="0"/>
              </a:spcBef>
              <a:spcAft>
                <a:spcPts val="0"/>
              </a:spcAft>
              <a:buClr>
                <a:schemeClr val="dk2"/>
              </a:buClr>
              <a:buSzPts val="2000"/>
              <a:buNone/>
              <a:defRPr sz="2000">
                <a:solidFill>
                  <a:schemeClr val="dk2"/>
                </a:solidFill>
              </a:defRPr>
            </a:lvl8pPr>
            <a:lvl9pPr lvl="8" algn="r">
              <a:lnSpc>
                <a:spcPct val="100000"/>
              </a:lnSpc>
              <a:spcBef>
                <a:spcPts val="0"/>
              </a:spcBef>
              <a:spcAft>
                <a:spcPts val="0"/>
              </a:spcAft>
              <a:buClr>
                <a:schemeClr val="dk2"/>
              </a:buClr>
              <a:buSzPts val="2000"/>
              <a:buNone/>
              <a:defRPr sz="2000">
                <a:solidFill>
                  <a:schemeClr val="dk2"/>
                </a:solidFill>
              </a:defRPr>
            </a:lvl9pPr>
          </a:lstStyle>
          <a:p/>
        </p:txBody>
      </p:sp>
      <p:sp>
        <p:nvSpPr>
          <p:cNvPr id="75" name="Google Shape;75;p15"/>
          <p:cNvSpPr txBox="1"/>
          <p:nvPr>
            <p:ph idx="1" type="subTitle"/>
          </p:nvPr>
        </p:nvSpPr>
        <p:spPr>
          <a:xfrm>
            <a:off x="1179233" y="3058425"/>
            <a:ext cx="3095100" cy="1784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2"/>
              </a:buClr>
              <a:buSzPts val="1100"/>
              <a:buNone/>
              <a:defRPr sz="1100">
                <a:solidFill>
                  <a:schemeClr val="lt2"/>
                </a:solidFill>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p:txBody>
      </p:sp>
      <p:sp>
        <p:nvSpPr>
          <p:cNvPr id="76" name="Google Shape;76;p15"/>
          <p:cNvSpPr txBox="1"/>
          <p:nvPr>
            <p:ph idx="2" type="ctrTitle"/>
          </p:nvPr>
        </p:nvSpPr>
        <p:spPr>
          <a:xfrm>
            <a:off x="1932090"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p:cSld name="CUSTOM_26">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16"/>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
        <p:nvSpPr>
          <p:cNvPr id="79" name="Google Shape;79;p16"/>
          <p:cNvSpPr txBox="1"/>
          <p:nvPr>
            <p:ph idx="2" type="title"/>
          </p:nvPr>
        </p:nvSpPr>
        <p:spPr>
          <a:xfrm>
            <a:off x="1086651" y="1475125"/>
            <a:ext cx="17952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4800"/>
              <a:buNone/>
              <a:defRPr sz="6000">
                <a:solidFill>
                  <a:schemeClr val="dk2"/>
                </a:solidFill>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80" name="Google Shape;80;p16"/>
          <p:cNvSpPr txBox="1"/>
          <p:nvPr>
            <p:ph idx="1" type="subTitle"/>
          </p:nvPr>
        </p:nvSpPr>
        <p:spPr>
          <a:xfrm flipH="1">
            <a:off x="3481677" y="1666454"/>
            <a:ext cx="3264900" cy="336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100"/>
              <a:buNone/>
              <a:defRPr sz="1100">
                <a:solidFill>
                  <a:schemeClr val="lt2"/>
                </a:solidFill>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p:txBody>
      </p:sp>
      <p:sp>
        <p:nvSpPr>
          <p:cNvPr id="81" name="Google Shape;81;p16"/>
          <p:cNvSpPr txBox="1"/>
          <p:nvPr>
            <p:ph idx="3" type="title"/>
          </p:nvPr>
        </p:nvSpPr>
        <p:spPr>
          <a:xfrm>
            <a:off x="2298451" y="2475350"/>
            <a:ext cx="17637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4800"/>
              <a:buNone/>
              <a:defRPr sz="6000">
                <a:solidFill>
                  <a:schemeClr val="dk2"/>
                </a:solidFill>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82" name="Google Shape;82;p16"/>
          <p:cNvSpPr txBox="1"/>
          <p:nvPr>
            <p:ph idx="4" type="subTitle"/>
          </p:nvPr>
        </p:nvSpPr>
        <p:spPr>
          <a:xfrm flipH="1">
            <a:off x="4568051" y="2688425"/>
            <a:ext cx="3264900" cy="336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100"/>
              <a:buNone/>
              <a:defRPr sz="1100">
                <a:solidFill>
                  <a:schemeClr val="lt2"/>
                </a:solidFill>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p:txBody>
      </p:sp>
      <p:sp>
        <p:nvSpPr>
          <p:cNvPr id="83" name="Google Shape;83;p16"/>
          <p:cNvSpPr txBox="1"/>
          <p:nvPr>
            <p:ph idx="5" type="title"/>
          </p:nvPr>
        </p:nvSpPr>
        <p:spPr>
          <a:xfrm>
            <a:off x="3353176" y="3513625"/>
            <a:ext cx="17952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4800"/>
              <a:buNone/>
              <a:defRPr sz="6000">
                <a:solidFill>
                  <a:schemeClr val="dk2"/>
                </a:solidFill>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84" name="Google Shape;84;p16"/>
          <p:cNvSpPr txBox="1"/>
          <p:nvPr>
            <p:ph idx="6" type="subTitle"/>
          </p:nvPr>
        </p:nvSpPr>
        <p:spPr>
          <a:xfrm flipH="1">
            <a:off x="5671490" y="3709941"/>
            <a:ext cx="3264900" cy="336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100"/>
              <a:buNone/>
              <a:defRPr sz="1100">
                <a:solidFill>
                  <a:schemeClr val="lt2"/>
                </a:solidFill>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25">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17"/>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
        <p:nvSpPr>
          <p:cNvPr id="87" name="Google Shape;87;p17"/>
          <p:cNvSpPr txBox="1"/>
          <p:nvPr>
            <p:ph idx="2" type="ctrTitle"/>
          </p:nvPr>
        </p:nvSpPr>
        <p:spPr>
          <a:xfrm>
            <a:off x="464478" y="1806500"/>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p:txBody>
      </p:sp>
      <p:sp>
        <p:nvSpPr>
          <p:cNvPr id="88" name="Google Shape;88;p17"/>
          <p:cNvSpPr txBox="1"/>
          <p:nvPr>
            <p:ph idx="1" type="subTitle"/>
          </p:nvPr>
        </p:nvSpPr>
        <p:spPr>
          <a:xfrm>
            <a:off x="616128" y="2100749"/>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100"/>
              <a:buNone/>
              <a:defRPr sz="9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
        <p:nvSpPr>
          <p:cNvPr id="89" name="Google Shape;89;p17"/>
          <p:cNvSpPr txBox="1"/>
          <p:nvPr>
            <p:ph idx="3" type="ctrTitle"/>
          </p:nvPr>
        </p:nvSpPr>
        <p:spPr>
          <a:xfrm>
            <a:off x="2077426" y="1806500"/>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p:txBody>
      </p:sp>
      <p:sp>
        <p:nvSpPr>
          <p:cNvPr id="90" name="Google Shape;90;p17"/>
          <p:cNvSpPr txBox="1"/>
          <p:nvPr>
            <p:ph idx="4" type="subTitle"/>
          </p:nvPr>
        </p:nvSpPr>
        <p:spPr>
          <a:xfrm>
            <a:off x="2229076" y="2100749"/>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100"/>
              <a:buNone/>
              <a:defRPr sz="9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
        <p:nvSpPr>
          <p:cNvPr id="91" name="Google Shape;91;p17"/>
          <p:cNvSpPr txBox="1"/>
          <p:nvPr>
            <p:ph idx="5" type="ctrTitle"/>
          </p:nvPr>
        </p:nvSpPr>
        <p:spPr>
          <a:xfrm>
            <a:off x="3690375" y="1806500"/>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p:txBody>
      </p:sp>
      <p:sp>
        <p:nvSpPr>
          <p:cNvPr id="92" name="Google Shape;92;p17"/>
          <p:cNvSpPr txBox="1"/>
          <p:nvPr>
            <p:ph idx="6" type="subTitle"/>
          </p:nvPr>
        </p:nvSpPr>
        <p:spPr>
          <a:xfrm>
            <a:off x="3842025" y="2100749"/>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100"/>
              <a:buNone/>
              <a:defRPr sz="9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
        <p:nvSpPr>
          <p:cNvPr id="93" name="Google Shape;93;p17"/>
          <p:cNvSpPr txBox="1"/>
          <p:nvPr>
            <p:ph idx="7" type="ctrTitle"/>
          </p:nvPr>
        </p:nvSpPr>
        <p:spPr>
          <a:xfrm>
            <a:off x="3707117" y="3549862"/>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p:txBody>
      </p:sp>
      <p:sp>
        <p:nvSpPr>
          <p:cNvPr id="94" name="Google Shape;94;p17"/>
          <p:cNvSpPr txBox="1"/>
          <p:nvPr>
            <p:ph idx="8" type="subTitle"/>
          </p:nvPr>
        </p:nvSpPr>
        <p:spPr>
          <a:xfrm>
            <a:off x="3858772" y="3890201"/>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100"/>
              <a:buNone/>
              <a:defRPr sz="9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
        <p:nvSpPr>
          <p:cNvPr id="95" name="Google Shape;95;p17"/>
          <p:cNvSpPr txBox="1"/>
          <p:nvPr>
            <p:ph idx="9" type="ctrTitle"/>
          </p:nvPr>
        </p:nvSpPr>
        <p:spPr>
          <a:xfrm>
            <a:off x="5343519" y="3549862"/>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p:txBody>
      </p:sp>
      <p:sp>
        <p:nvSpPr>
          <p:cNvPr id="96" name="Google Shape;96;p17"/>
          <p:cNvSpPr txBox="1"/>
          <p:nvPr>
            <p:ph idx="13" type="subTitle"/>
          </p:nvPr>
        </p:nvSpPr>
        <p:spPr>
          <a:xfrm>
            <a:off x="5500261" y="3890201"/>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100"/>
              <a:buNone/>
              <a:defRPr sz="9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
        <p:nvSpPr>
          <p:cNvPr id="97" name="Google Shape;97;p17"/>
          <p:cNvSpPr txBox="1"/>
          <p:nvPr>
            <p:ph idx="14" type="ctrTitle"/>
          </p:nvPr>
        </p:nvSpPr>
        <p:spPr>
          <a:xfrm>
            <a:off x="6979921" y="3549862"/>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p:txBody>
      </p:sp>
      <p:sp>
        <p:nvSpPr>
          <p:cNvPr id="98" name="Google Shape;98;p17"/>
          <p:cNvSpPr txBox="1"/>
          <p:nvPr>
            <p:ph idx="15" type="subTitle"/>
          </p:nvPr>
        </p:nvSpPr>
        <p:spPr>
          <a:xfrm>
            <a:off x="7141750" y="3890201"/>
            <a:ext cx="14568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100"/>
              <a:buNone/>
              <a:defRPr sz="9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25_1">
    <p:bg>
      <p:bgPr>
        <a:blipFill>
          <a:blip r:embed="rId2">
            <a:alphaModFix/>
          </a:blip>
          <a:stretch>
            <a:fillRect/>
          </a:stretch>
        </a:blipFill>
      </p:bgPr>
    </p:bg>
    <p:spTree>
      <p:nvGrpSpPr>
        <p:cNvPr id="99" name="Shape 99"/>
        <p:cNvGrpSpPr/>
        <p:nvPr/>
      </p:nvGrpSpPr>
      <p:grpSpPr>
        <a:xfrm>
          <a:off x="0" y="0"/>
          <a:ext cx="0" cy="0"/>
          <a:chOff x="0" y="0"/>
          <a:chExt cx="0" cy="0"/>
        </a:xfrm>
      </p:grpSpPr>
      <p:sp>
        <p:nvSpPr>
          <p:cNvPr id="100" name="Google Shape;100;p18"/>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
        <p:nvSpPr>
          <p:cNvPr id="101" name="Google Shape;101;p18"/>
          <p:cNvSpPr txBox="1"/>
          <p:nvPr>
            <p:ph idx="2" type="ctrTitle"/>
          </p:nvPr>
        </p:nvSpPr>
        <p:spPr>
          <a:xfrm>
            <a:off x="1741950" y="2846700"/>
            <a:ext cx="12579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None/>
              <a:defRPr sz="14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02" name="Google Shape;102;p18"/>
          <p:cNvSpPr txBox="1"/>
          <p:nvPr>
            <p:ph idx="1" type="subTitle"/>
          </p:nvPr>
        </p:nvSpPr>
        <p:spPr>
          <a:xfrm>
            <a:off x="1741950" y="1650025"/>
            <a:ext cx="21573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sz="13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03" name="Google Shape;103;p18"/>
          <p:cNvSpPr txBox="1"/>
          <p:nvPr>
            <p:ph idx="3" type="ctrTitle"/>
          </p:nvPr>
        </p:nvSpPr>
        <p:spPr>
          <a:xfrm>
            <a:off x="5633751" y="3635300"/>
            <a:ext cx="17805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None/>
              <a:defRPr sz="14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04" name="Google Shape;104;p18"/>
          <p:cNvSpPr txBox="1"/>
          <p:nvPr>
            <p:ph idx="4" type="subTitle"/>
          </p:nvPr>
        </p:nvSpPr>
        <p:spPr>
          <a:xfrm>
            <a:off x="5256958" y="2440056"/>
            <a:ext cx="21573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100"/>
              <a:buNone/>
              <a:defRPr sz="13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15_1">
    <p:bg>
      <p:bgPr>
        <a:blipFill>
          <a:blip r:embed="rId2">
            <a:alphaModFix/>
          </a:blip>
          <a:stretch>
            <a:fillRect/>
          </a:stretch>
        </a:blipFill>
      </p:bgPr>
    </p:bg>
    <p:spTree>
      <p:nvGrpSpPr>
        <p:cNvPr id="105" name="Shape 105"/>
        <p:cNvGrpSpPr/>
        <p:nvPr/>
      </p:nvGrpSpPr>
      <p:grpSpPr>
        <a:xfrm>
          <a:off x="0" y="0"/>
          <a:ext cx="0" cy="0"/>
          <a:chOff x="0" y="0"/>
          <a:chExt cx="0" cy="0"/>
        </a:xfrm>
      </p:grpSpPr>
      <p:sp>
        <p:nvSpPr>
          <p:cNvPr id="106" name="Google Shape;106;p19"/>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8">
    <p:bg>
      <p:bgPr>
        <a:blipFill>
          <a:blip r:embed="rId2">
            <a:alphaModFix/>
          </a:blip>
          <a:stretch>
            <a:fillRect/>
          </a:stretch>
        </a:blipFill>
      </p:bgPr>
    </p:bg>
    <p:spTree>
      <p:nvGrpSpPr>
        <p:cNvPr id="107" name="Shape 107"/>
        <p:cNvGrpSpPr/>
        <p:nvPr/>
      </p:nvGrpSpPr>
      <p:grpSpPr>
        <a:xfrm>
          <a:off x="0" y="0"/>
          <a:ext cx="0" cy="0"/>
          <a:chOff x="0" y="0"/>
          <a:chExt cx="0" cy="0"/>
        </a:xfrm>
      </p:grpSpPr>
      <p:sp>
        <p:nvSpPr>
          <p:cNvPr id="108" name="Google Shape;108;p20"/>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
        <p:nvSpPr>
          <p:cNvPr id="109" name="Google Shape;109;p20"/>
          <p:cNvSpPr txBox="1"/>
          <p:nvPr>
            <p:ph idx="2" type="ctrTitle"/>
          </p:nvPr>
        </p:nvSpPr>
        <p:spPr>
          <a:xfrm>
            <a:off x="2285760" y="1652042"/>
            <a:ext cx="17931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sz="1400">
                <a:solidFill>
                  <a:schemeClr val="dk2"/>
                </a:solidFill>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p:txBody>
      </p:sp>
      <p:sp>
        <p:nvSpPr>
          <p:cNvPr id="110" name="Google Shape;110;p20"/>
          <p:cNvSpPr txBox="1"/>
          <p:nvPr>
            <p:ph idx="1" type="subTitle"/>
          </p:nvPr>
        </p:nvSpPr>
        <p:spPr>
          <a:xfrm>
            <a:off x="2285760" y="1946292"/>
            <a:ext cx="17082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100"/>
              <a:buNone/>
              <a:defRPr sz="11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
        <p:nvSpPr>
          <p:cNvPr id="111" name="Google Shape;111;p20"/>
          <p:cNvSpPr txBox="1"/>
          <p:nvPr>
            <p:ph idx="3" type="ctrTitle"/>
          </p:nvPr>
        </p:nvSpPr>
        <p:spPr>
          <a:xfrm>
            <a:off x="2285760" y="3570573"/>
            <a:ext cx="17931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sz="1400">
                <a:solidFill>
                  <a:schemeClr val="dk2"/>
                </a:solidFill>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p:txBody>
      </p:sp>
      <p:sp>
        <p:nvSpPr>
          <p:cNvPr id="112" name="Google Shape;112;p20"/>
          <p:cNvSpPr txBox="1"/>
          <p:nvPr>
            <p:ph idx="4" type="subTitle"/>
          </p:nvPr>
        </p:nvSpPr>
        <p:spPr>
          <a:xfrm>
            <a:off x="2285760" y="3864823"/>
            <a:ext cx="17082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100"/>
              <a:buNone/>
              <a:defRPr sz="1100">
                <a:solidFill>
                  <a:schemeClr val="lt2"/>
                </a:solidFill>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p:txBody>
      </p:sp>
      <p:sp>
        <p:nvSpPr>
          <p:cNvPr id="113" name="Google Shape;113;p20"/>
          <p:cNvSpPr txBox="1"/>
          <p:nvPr>
            <p:ph idx="5" type="ctrTitle"/>
          </p:nvPr>
        </p:nvSpPr>
        <p:spPr>
          <a:xfrm>
            <a:off x="5047297" y="1652042"/>
            <a:ext cx="17931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2"/>
              </a:buClr>
              <a:buSzPts val="1400"/>
              <a:buNone/>
              <a:defRPr sz="1400">
                <a:solidFill>
                  <a:schemeClr val="dk2"/>
                </a:solidFill>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p:txBody>
      </p:sp>
      <p:sp>
        <p:nvSpPr>
          <p:cNvPr id="114" name="Google Shape;114;p20"/>
          <p:cNvSpPr txBox="1"/>
          <p:nvPr>
            <p:ph idx="6" type="subTitle"/>
          </p:nvPr>
        </p:nvSpPr>
        <p:spPr>
          <a:xfrm>
            <a:off x="5047299" y="1946292"/>
            <a:ext cx="17931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2"/>
              </a:buClr>
              <a:buSzPts val="1100"/>
              <a:buNone/>
              <a:defRPr sz="1100">
                <a:solidFill>
                  <a:schemeClr val="lt2"/>
                </a:solidFill>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p:txBody>
      </p:sp>
      <p:sp>
        <p:nvSpPr>
          <p:cNvPr id="115" name="Google Shape;115;p20"/>
          <p:cNvSpPr txBox="1"/>
          <p:nvPr>
            <p:ph idx="7" type="ctrTitle"/>
          </p:nvPr>
        </p:nvSpPr>
        <p:spPr>
          <a:xfrm>
            <a:off x="5047297" y="3570573"/>
            <a:ext cx="17931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2"/>
              </a:buClr>
              <a:buSzPts val="1400"/>
              <a:buNone/>
              <a:defRPr sz="1400">
                <a:solidFill>
                  <a:schemeClr val="dk2"/>
                </a:solidFill>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p:txBody>
      </p:sp>
      <p:sp>
        <p:nvSpPr>
          <p:cNvPr id="116" name="Google Shape;116;p20"/>
          <p:cNvSpPr txBox="1"/>
          <p:nvPr>
            <p:ph idx="8" type="subTitle"/>
          </p:nvPr>
        </p:nvSpPr>
        <p:spPr>
          <a:xfrm>
            <a:off x="5047299" y="3864823"/>
            <a:ext cx="17931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2"/>
              </a:buClr>
              <a:buSzPts val="1100"/>
              <a:buNone/>
              <a:defRPr sz="1100">
                <a:solidFill>
                  <a:schemeClr val="lt2"/>
                </a:solidFill>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14">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idx="1" type="body"/>
          </p:nvPr>
        </p:nvSpPr>
        <p:spPr>
          <a:xfrm>
            <a:off x="642050" y="2134800"/>
            <a:ext cx="5308200" cy="1476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2"/>
              </a:buClr>
              <a:buSzPts val="1200"/>
              <a:buChar char="●"/>
              <a:defRPr>
                <a:solidFill>
                  <a:schemeClr val="lt2"/>
                </a:solidFill>
              </a:defRPr>
            </a:lvl1pPr>
            <a:lvl2pPr indent="-304800" lvl="1" marL="914400" algn="l">
              <a:lnSpc>
                <a:spcPct val="115000"/>
              </a:lnSpc>
              <a:spcBef>
                <a:spcPts val="1600"/>
              </a:spcBef>
              <a:spcAft>
                <a:spcPts val="0"/>
              </a:spcAft>
              <a:buClr>
                <a:schemeClr val="lt2"/>
              </a:buClr>
              <a:buSzPts val="1200"/>
              <a:buChar char="○"/>
              <a:defRPr>
                <a:solidFill>
                  <a:schemeClr val="lt2"/>
                </a:solidFill>
              </a:defRPr>
            </a:lvl2pPr>
            <a:lvl3pPr indent="-304800" lvl="2" marL="1371600" algn="l">
              <a:lnSpc>
                <a:spcPct val="115000"/>
              </a:lnSpc>
              <a:spcBef>
                <a:spcPts val="1600"/>
              </a:spcBef>
              <a:spcAft>
                <a:spcPts val="0"/>
              </a:spcAft>
              <a:buClr>
                <a:schemeClr val="lt2"/>
              </a:buClr>
              <a:buSzPts val="1200"/>
              <a:buChar char="■"/>
              <a:defRPr>
                <a:solidFill>
                  <a:schemeClr val="lt2"/>
                </a:solidFill>
              </a:defRPr>
            </a:lvl3pPr>
            <a:lvl4pPr indent="-304800" lvl="3" marL="1828800" algn="l">
              <a:lnSpc>
                <a:spcPct val="115000"/>
              </a:lnSpc>
              <a:spcBef>
                <a:spcPts val="1600"/>
              </a:spcBef>
              <a:spcAft>
                <a:spcPts val="0"/>
              </a:spcAft>
              <a:buClr>
                <a:schemeClr val="lt2"/>
              </a:buClr>
              <a:buSzPts val="1200"/>
              <a:buChar char="●"/>
              <a:defRPr>
                <a:solidFill>
                  <a:schemeClr val="lt2"/>
                </a:solidFill>
              </a:defRPr>
            </a:lvl4pPr>
            <a:lvl5pPr indent="-304800" lvl="4" marL="2286000" algn="l">
              <a:lnSpc>
                <a:spcPct val="115000"/>
              </a:lnSpc>
              <a:spcBef>
                <a:spcPts val="1600"/>
              </a:spcBef>
              <a:spcAft>
                <a:spcPts val="0"/>
              </a:spcAft>
              <a:buClr>
                <a:schemeClr val="lt2"/>
              </a:buClr>
              <a:buSzPts val="1200"/>
              <a:buChar char="○"/>
              <a:defRPr>
                <a:solidFill>
                  <a:schemeClr val="lt2"/>
                </a:solidFill>
              </a:defRPr>
            </a:lvl5pPr>
            <a:lvl6pPr indent="-304800" lvl="5" marL="2743200" algn="l">
              <a:lnSpc>
                <a:spcPct val="115000"/>
              </a:lnSpc>
              <a:spcBef>
                <a:spcPts val="1600"/>
              </a:spcBef>
              <a:spcAft>
                <a:spcPts val="0"/>
              </a:spcAft>
              <a:buClr>
                <a:schemeClr val="lt2"/>
              </a:buClr>
              <a:buSzPts val="1200"/>
              <a:buChar char="■"/>
              <a:defRPr>
                <a:solidFill>
                  <a:schemeClr val="lt2"/>
                </a:solidFill>
              </a:defRPr>
            </a:lvl6pPr>
            <a:lvl7pPr indent="-304800" lvl="6" marL="3200400" algn="l">
              <a:lnSpc>
                <a:spcPct val="115000"/>
              </a:lnSpc>
              <a:spcBef>
                <a:spcPts val="1600"/>
              </a:spcBef>
              <a:spcAft>
                <a:spcPts val="0"/>
              </a:spcAft>
              <a:buClr>
                <a:schemeClr val="lt2"/>
              </a:buClr>
              <a:buSzPts val="1200"/>
              <a:buChar char="●"/>
              <a:defRPr>
                <a:solidFill>
                  <a:schemeClr val="lt2"/>
                </a:solidFill>
              </a:defRPr>
            </a:lvl7pPr>
            <a:lvl8pPr indent="-304800" lvl="7" marL="3657600" algn="l">
              <a:lnSpc>
                <a:spcPct val="115000"/>
              </a:lnSpc>
              <a:spcBef>
                <a:spcPts val="1600"/>
              </a:spcBef>
              <a:spcAft>
                <a:spcPts val="0"/>
              </a:spcAft>
              <a:buClr>
                <a:schemeClr val="lt2"/>
              </a:buClr>
              <a:buSzPts val="1200"/>
              <a:buChar char="○"/>
              <a:defRPr>
                <a:solidFill>
                  <a:schemeClr val="lt2"/>
                </a:solidFill>
              </a:defRPr>
            </a:lvl8pPr>
            <a:lvl9pPr indent="-304800" lvl="8" marL="4114800" algn="l">
              <a:lnSpc>
                <a:spcPct val="115000"/>
              </a:lnSpc>
              <a:spcBef>
                <a:spcPts val="1600"/>
              </a:spcBef>
              <a:spcAft>
                <a:spcPts val="1600"/>
              </a:spcAft>
              <a:buClr>
                <a:schemeClr val="lt2"/>
              </a:buClr>
              <a:buSzPts val="1200"/>
              <a:buChar char="■"/>
              <a:defRPr>
                <a:solidFill>
                  <a:schemeClr val="lt2"/>
                </a:solidFill>
              </a:defRPr>
            </a:lvl9pPr>
          </a:lstStyle>
          <a:p/>
        </p:txBody>
      </p:sp>
      <p:sp>
        <p:nvSpPr>
          <p:cNvPr id="13" name="Google Shape;13;p3"/>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29">
    <p:spTree>
      <p:nvGrpSpPr>
        <p:cNvPr id="117" name="Shape 117"/>
        <p:cNvGrpSpPr/>
        <p:nvPr/>
      </p:nvGrpSpPr>
      <p:grpSpPr>
        <a:xfrm>
          <a:off x="0" y="0"/>
          <a:ext cx="0" cy="0"/>
          <a:chOff x="0" y="0"/>
          <a:chExt cx="0" cy="0"/>
        </a:xfrm>
      </p:grpSpPr>
      <p:sp>
        <p:nvSpPr>
          <p:cNvPr id="118" name="Google Shape;118;p21"/>
          <p:cNvSpPr txBox="1"/>
          <p:nvPr>
            <p:ph type="ctrTitle"/>
          </p:nvPr>
        </p:nvSpPr>
        <p:spPr>
          <a:xfrm flipH="1">
            <a:off x="1193529" y="1611150"/>
            <a:ext cx="5195700" cy="192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6500"/>
              <a:buNone/>
              <a:defRPr sz="6500"/>
            </a:lvl2pPr>
            <a:lvl3pPr lvl="2" algn="l">
              <a:lnSpc>
                <a:spcPct val="100000"/>
              </a:lnSpc>
              <a:spcBef>
                <a:spcPts val="0"/>
              </a:spcBef>
              <a:spcAft>
                <a:spcPts val="0"/>
              </a:spcAft>
              <a:buSzPts val="6500"/>
              <a:buNone/>
              <a:defRPr sz="6500"/>
            </a:lvl3pPr>
            <a:lvl4pPr lvl="3" algn="l">
              <a:lnSpc>
                <a:spcPct val="100000"/>
              </a:lnSpc>
              <a:spcBef>
                <a:spcPts val="0"/>
              </a:spcBef>
              <a:spcAft>
                <a:spcPts val="0"/>
              </a:spcAft>
              <a:buSzPts val="6500"/>
              <a:buNone/>
              <a:defRPr sz="6500"/>
            </a:lvl4pPr>
            <a:lvl5pPr lvl="4" algn="l">
              <a:lnSpc>
                <a:spcPct val="100000"/>
              </a:lnSpc>
              <a:spcBef>
                <a:spcPts val="0"/>
              </a:spcBef>
              <a:spcAft>
                <a:spcPts val="0"/>
              </a:spcAft>
              <a:buSzPts val="6500"/>
              <a:buNone/>
              <a:defRPr sz="6500"/>
            </a:lvl5pPr>
            <a:lvl6pPr lvl="5" algn="l">
              <a:lnSpc>
                <a:spcPct val="100000"/>
              </a:lnSpc>
              <a:spcBef>
                <a:spcPts val="0"/>
              </a:spcBef>
              <a:spcAft>
                <a:spcPts val="0"/>
              </a:spcAft>
              <a:buSzPts val="6500"/>
              <a:buNone/>
              <a:defRPr sz="6500"/>
            </a:lvl6pPr>
            <a:lvl7pPr lvl="6" algn="l">
              <a:lnSpc>
                <a:spcPct val="100000"/>
              </a:lnSpc>
              <a:spcBef>
                <a:spcPts val="0"/>
              </a:spcBef>
              <a:spcAft>
                <a:spcPts val="0"/>
              </a:spcAft>
              <a:buSzPts val="6500"/>
              <a:buNone/>
              <a:defRPr sz="6500"/>
            </a:lvl7pPr>
            <a:lvl8pPr lvl="7" algn="l">
              <a:lnSpc>
                <a:spcPct val="100000"/>
              </a:lnSpc>
              <a:spcBef>
                <a:spcPts val="0"/>
              </a:spcBef>
              <a:spcAft>
                <a:spcPts val="0"/>
              </a:spcAft>
              <a:buSzPts val="6500"/>
              <a:buNone/>
              <a:defRPr sz="6500"/>
            </a:lvl8pPr>
            <a:lvl9pPr lvl="8" algn="l">
              <a:lnSpc>
                <a:spcPct val="100000"/>
              </a:lnSpc>
              <a:spcBef>
                <a:spcPts val="0"/>
              </a:spcBef>
              <a:spcAft>
                <a:spcPts val="0"/>
              </a:spcAft>
              <a:buSzPts val="6500"/>
              <a:buNone/>
              <a:defRPr sz="65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USTOM_15_1_1">
    <p:bg>
      <p:bgPr>
        <a:blipFill>
          <a:blip r:embed="rId2">
            <a:alphaModFix/>
          </a:blip>
          <a:stretch>
            <a:fillRect/>
          </a:stretch>
        </a:blipFill>
      </p:bgPr>
    </p:bg>
    <p:spTree>
      <p:nvGrpSpPr>
        <p:cNvPr id="119" name="Shape 119"/>
        <p:cNvGrpSpPr/>
        <p:nvPr/>
      </p:nvGrpSpPr>
      <p:grpSpPr>
        <a:xfrm>
          <a:off x="0" y="0"/>
          <a:ext cx="0" cy="0"/>
          <a:chOff x="0" y="0"/>
          <a:chExt cx="0" cy="0"/>
        </a:xfrm>
      </p:grpSpPr>
      <p:sp>
        <p:nvSpPr>
          <p:cNvPr id="120" name="Google Shape;120;p22"/>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4">
  <p:cSld name="CUSTOM_15_1_1_1">
    <p:bg>
      <p:bgPr>
        <a:blipFill>
          <a:blip r:embed="rId2">
            <a:alphaModFix/>
          </a:blip>
          <a:stretch>
            <a:fillRect/>
          </a:stretch>
        </a:blipFill>
      </p:bgPr>
    </p:bg>
    <p:spTree>
      <p:nvGrpSpPr>
        <p:cNvPr id="121" name="Shape 121"/>
        <p:cNvGrpSpPr/>
        <p:nvPr/>
      </p:nvGrpSpPr>
      <p:grpSpPr>
        <a:xfrm>
          <a:off x="0" y="0"/>
          <a:ext cx="0" cy="0"/>
          <a:chOff x="0" y="0"/>
          <a:chExt cx="0" cy="0"/>
        </a:xfrm>
      </p:grpSpPr>
      <p:sp>
        <p:nvSpPr>
          <p:cNvPr id="122" name="Google Shape;122;p23"/>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2">
    <p:bg>
      <p:bgPr>
        <a:blipFill>
          <a:blip r:embed="rId2">
            <a:alphaModFix/>
          </a:blip>
          <a:stretch>
            <a:fillRect/>
          </a:stretch>
        </a:blipFill>
      </p:bgPr>
    </p:bg>
    <p:spTree>
      <p:nvGrpSpPr>
        <p:cNvPr id="123" name="Shape 123"/>
        <p:cNvGrpSpPr/>
        <p:nvPr/>
      </p:nvGrpSpPr>
      <p:grpSpPr>
        <a:xfrm>
          <a:off x="0" y="0"/>
          <a:ext cx="0" cy="0"/>
          <a:chOff x="0" y="0"/>
          <a:chExt cx="0" cy="0"/>
        </a:xfrm>
      </p:grpSpPr>
      <p:sp>
        <p:nvSpPr>
          <p:cNvPr id="124" name="Google Shape;124;p24"/>
          <p:cNvSpPr txBox="1"/>
          <p:nvPr>
            <p:ph type="ctrTitle"/>
          </p:nvPr>
        </p:nvSpPr>
        <p:spPr>
          <a:xfrm flipH="1">
            <a:off x="1974150" y="1161000"/>
            <a:ext cx="5195700" cy="1365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4800"/>
              <a:buNone/>
              <a:defRPr sz="4800">
                <a:solidFill>
                  <a:schemeClr val="dk2"/>
                </a:solidFill>
              </a:defRPr>
            </a:lvl1pPr>
            <a:lvl2pPr lvl="1" algn="ctr">
              <a:lnSpc>
                <a:spcPct val="100000"/>
              </a:lnSpc>
              <a:spcBef>
                <a:spcPts val="0"/>
              </a:spcBef>
              <a:spcAft>
                <a:spcPts val="0"/>
              </a:spcAft>
              <a:buClr>
                <a:schemeClr val="dk2"/>
              </a:buClr>
              <a:buSzPts val="4800"/>
              <a:buNone/>
              <a:defRPr sz="4800">
                <a:solidFill>
                  <a:schemeClr val="dk2"/>
                </a:solidFill>
              </a:defRPr>
            </a:lvl2pPr>
            <a:lvl3pPr lvl="2" algn="ctr">
              <a:lnSpc>
                <a:spcPct val="100000"/>
              </a:lnSpc>
              <a:spcBef>
                <a:spcPts val="0"/>
              </a:spcBef>
              <a:spcAft>
                <a:spcPts val="0"/>
              </a:spcAft>
              <a:buClr>
                <a:schemeClr val="dk2"/>
              </a:buClr>
              <a:buSzPts val="4800"/>
              <a:buNone/>
              <a:defRPr sz="4800">
                <a:solidFill>
                  <a:schemeClr val="dk2"/>
                </a:solidFill>
              </a:defRPr>
            </a:lvl3pPr>
            <a:lvl4pPr lvl="3" algn="ctr">
              <a:lnSpc>
                <a:spcPct val="100000"/>
              </a:lnSpc>
              <a:spcBef>
                <a:spcPts val="0"/>
              </a:spcBef>
              <a:spcAft>
                <a:spcPts val="0"/>
              </a:spcAft>
              <a:buClr>
                <a:schemeClr val="dk2"/>
              </a:buClr>
              <a:buSzPts val="4800"/>
              <a:buNone/>
              <a:defRPr sz="4800">
                <a:solidFill>
                  <a:schemeClr val="dk2"/>
                </a:solidFill>
              </a:defRPr>
            </a:lvl4pPr>
            <a:lvl5pPr lvl="4" algn="ctr">
              <a:lnSpc>
                <a:spcPct val="100000"/>
              </a:lnSpc>
              <a:spcBef>
                <a:spcPts val="0"/>
              </a:spcBef>
              <a:spcAft>
                <a:spcPts val="0"/>
              </a:spcAft>
              <a:buClr>
                <a:schemeClr val="dk2"/>
              </a:buClr>
              <a:buSzPts val="4800"/>
              <a:buNone/>
              <a:defRPr sz="4800">
                <a:solidFill>
                  <a:schemeClr val="dk2"/>
                </a:solidFill>
              </a:defRPr>
            </a:lvl5pPr>
            <a:lvl6pPr lvl="5" algn="ctr">
              <a:lnSpc>
                <a:spcPct val="100000"/>
              </a:lnSpc>
              <a:spcBef>
                <a:spcPts val="0"/>
              </a:spcBef>
              <a:spcAft>
                <a:spcPts val="0"/>
              </a:spcAft>
              <a:buClr>
                <a:schemeClr val="dk2"/>
              </a:buClr>
              <a:buSzPts val="4800"/>
              <a:buNone/>
              <a:defRPr sz="4800">
                <a:solidFill>
                  <a:schemeClr val="dk2"/>
                </a:solidFill>
              </a:defRPr>
            </a:lvl6pPr>
            <a:lvl7pPr lvl="6" algn="ctr">
              <a:lnSpc>
                <a:spcPct val="100000"/>
              </a:lnSpc>
              <a:spcBef>
                <a:spcPts val="0"/>
              </a:spcBef>
              <a:spcAft>
                <a:spcPts val="0"/>
              </a:spcAft>
              <a:buClr>
                <a:schemeClr val="dk2"/>
              </a:buClr>
              <a:buSzPts val="4800"/>
              <a:buNone/>
              <a:defRPr sz="4800">
                <a:solidFill>
                  <a:schemeClr val="dk2"/>
                </a:solidFill>
              </a:defRPr>
            </a:lvl7pPr>
            <a:lvl8pPr lvl="7" algn="ctr">
              <a:lnSpc>
                <a:spcPct val="100000"/>
              </a:lnSpc>
              <a:spcBef>
                <a:spcPts val="0"/>
              </a:spcBef>
              <a:spcAft>
                <a:spcPts val="0"/>
              </a:spcAft>
              <a:buClr>
                <a:schemeClr val="dk2"/>
              </a:buClr>
              <a:buSzPts val="4800"/>
              <a:buNone/>
              <a:defRPr sz="4800">
                <a:solidFill>
                  <a:schemeClr val="dk2"/>
                </a:solidFill>
              </a:defRPr>
            </a:lvl8pPr>
            <a:lvl9pPr lvl="8" algn="ctr">
              <a:lnSpc>
                <a:spcPct val="100000"/>
              </a:lnSpc>
              <a:spcBef>
                <a:spcPts val="0"/>
              </a:spcBef>
              <a:spcAft>
                <a:spcPts val="0"/>
              </a:spcAft>
              <a:buClr>
                <a:schemeClr val="dk2"/>
              </a:buClr>
              <a:buSzPts val="4800"/>
              <a:buNone/>
              <a:defRPr sz="4800">
                <a:solidFill>
                  <a:schemeClr val="dk2"/>
                </a:solidFill>
              </a:defRPr>
            </a:lvl9pPr>
          </a:lstStyle>
          <a:p/>
        </p:txBody>
      </p:sp>
      <p:sp>
        <p:nvSpPr>
          <p:cNvPr id="125" name="Google Shape;125;p24"/>
          <p:cNvSpPr txBox="1"/>
          <p:nvPr>
            <p:ph idx="1" type="subTitle"/>
          </p:nvPr>
        </p:nvSpPr>
        <p:spPr>
          <a:xfrm>
            <a:off x="2152500" y="2494850"/>
            <a:ext cx="48390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200"/>
              <a:buNone/>
              <a:defRPr>
                <a:solidFill>
                  <a:schemeClr val="lt2"/>
                </a:solidFill>
              </a:defRPr>
            </a:lvl1pPr>
            <a:lvl2pPr lvl="1" algn="ctr">
              <a:lnSpc>
                <a:spcPct val="100000"/>
              </a:lnSpc>
              <a:spcBef>
                <a:spcPts val="0"/>
              </a:spcBef>
              <a:spcAft>
                <a:spcPts val="0"/>
              </a:spcAft>
              <a:buClr>
                <a:schemeClr val="lt2"/>
              </a:buClr>
              <a:buSzPts val="1200"/>
              <a:buNone/>
              <a:defRPr>
                <a:solidFill>
                  <a:schemeClr val="lt2"/>
                </a:solidFill>
              </a:defRPr>
            </a:lvl2pPr>
            <a:lvl3pPr lvl="2" algn="ctr">
              <a:lnSpc>
                <a:spcPct val="100000"/>
              </a:lnSpc>
              <a:spcBef>
                <a:spcPts val="0"/>
              </a:spcBef>
              <a:spcAft>
                <a:spcPts val="0"/>
              </a:spcAft>
              <a:buClr>
                <a:schemeClr val="lt2"/>
              </a:buClr>
              <a:buSzPts val="1200"/>
              <a:buNone/>
              <a:defRPr>
                <a:solidFill>
                  <a:schemeClr val="lt2"/>
                </a:solidFill>
              </a:defRPr>
            </a:lvl3pPr>
            <a:lvl4pPr lvl="3" algn="ctr">
              <a:lnSpc>
                <a:spcPct val="100000"/>
              </a:lnSpc>
              <a:spcBef>
                <a:spcPts val="0"/>
              </a:spcBef>
              <a:spcAft>
                <a:spcPts val="0"/>
              </a:spcAft>
              <a:buClr>
                <a:schemeClr val="lt2"/>
              </a:buClr>
              <a:buSzPts val="1200"/>
              <a:buNone/>
              <a:defRPr>
                <a:solidFill>
                  <a:schemeClr val="lt2"/>
                </a:solidFill>
              </a:defRPr>
            </a:lvl4pPr>
            <a:lvl5pPr lvl="4" algn="ctr">
              <a:lnSpc>
                <a:spcPct val="100000"/>
              </a:lnSpc>
              <a:spcBef>
                <a:spcPts val="0"/>
              </a:spcBef>
              <a:spcAft>
                <a:spcPts val="0"/>
              </a:spcAft>
              <a:buClr>
                <a:schemeClr val="lt2"/>
              </a:buClr>
              <a:buSzPts val="1200"/>
              <a:buNone/>
              <a:defRPr>
                <a:solidFill>
                  <a:schemeClr val="lt2"/>
                </a:solidFill>
              </a:defRPr>
            </a:lvl5pPr>
            <a:lvl6pPr lvl="5" algn="ctr">
              <a:lnSpc>
                <a:spcPct val="100000"/>
              </a:lnSpc>
              <a:spcBef>
                <a:spcPts val="0"/>
              </a:spcBef>
              <a:spcAft>
                <a:spcPts val="0"/>
              </a:spcAft>
              <a:buClr>
                <a:schemeClr val="lt2"/>
              </a:buClr>
              <a:buSzPts val="1200"/>
              <a:buNone/>
              <a:defRPr>
                <a:solidFill>
                  <a:schemeClr val="lt2"/>
                </a:solidFill>
              </a:defRPr>
            </a:lvl6pPr>
            <a:lvl7pPr lvl="6" algn="ctr">
              <a:lnSpc>
                <a:spcPct val="100000"/>
              </a:lnSpc>
              <a:spcBef>
                <a:spcPts val="0"/>
              </a:spcBef>
              <a:spcAft>
                <a:spcPts val="0"/>
              </a:spcAft>
              <a:buClr>
                <a:schemeClr val="lt2"/>
              </a:buClr>
              <a:buSzPts val="1200"/>
              <a:buNone/>
              <a:defRPr>
                <a:solidFill>
                  <a:schemeClr val="lt2"/>
                </a:solidFill>
              </a:defRPr>
            </a:lvl7pPr>
            <a:lvl8pPr lvl="7" algn="ctr">
              <a:lnSpc>
                <a:spcPct val="100000"/>
              </a:lnSpc>
              <a:spcBef>
                <a:spcPts val="0"/>
              </a:spcBef>
              <a:spcAft>
                <a:spcPts val="0"/>
              </a:spcAft>
              <a:buClr>
                <a:schemeClr val="lt2"/>
              </a:buClr>
              <a:buSzPts val="1200"/>
              <a:buNone/>
              <a:defRPr>
                <a:solidFill>
                  <a:schemeClr val="lt2"/>
                </a:solidFill>
              </a:defRPr>
            </a:lvl8pPr>
            <a:lvl9pPr lvl="8" algn="ctr">
              <a:lnSpc>
                <a:spcPct val="100000"/>
              </a:lnSpc>
              <a:spcBef>
                <a:spcPts val="0"/>
              </a:spcBef>
              <a:spcAft>
                <a:spcPts val="0"/>
              </a:spcAft>
              <a:buClr>
                <a:schemeClr val="lt2"/>
              </a:buClr>
              <a:buSzPts val="1200"/>
              <a:buNone/>
              <a:defRPr>
                <a:solidFill>
                  <a:schemeClr val="lt2"/>
                </a:solidFill>
              </a:defRPr>
            </a:lvl9pPr>
          </a:lstStyle>
          <a:p/>
        </p:txBody>
      </p:sp>
      <p:sp>
        <p:nvSpPr>
          <p:cNvPr id="126" name="Google Shape;126;p24"/>
          <p:cNvSpPr txBox="1"/>
          <p:nvPr/>
        </p:nvSpPr>
        <p:spPr>
          <a:xfrm>
            <a:off x="625906" y="3722418"/>
            <a:ext cx="3830100" cy="1784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000"/>
              <a:buFont typeface="Arial"/>
              <a:buNone/>
            </a:pPr>
            <a:r>
              <a:rPr b="0" i="0" lang="en" sz="1000" u="none" cap="none" strike="noStrike">
                <a:solidFill>
                  <a:schemeClr val="dk1"/>
                </a:solidFill>
                <a:latin typeface="Roboto Condensed Light"/>
                <a:ea typeface="Roboto Condensed Light"/>
                <a:cs typeface="Roboto Condensed Light"/>
                <a:sym typeface="Roboto Condensed Light"/>
              </a:rPr>
              <a:t>CREDITS: This presentation template was created by </a:t>
            </a:r>
            <a:r>
              <a:rPr b="1" i="0" lang="en" sz="1000" u="none" cap="none" strike="noStrike">
                <a:solidFill>
                  <a:schemeClr val="hlink"/>
                </a:solidFill>
                <a:uFill>
                  <a:noFill/>
                </a:uFill>
                <a:latin typeface="Roboto Condensed"/>
                <a:ea typeface="Roboto Condensed"/>
                <a:cs typeface="Roboto Condensed"/>
                <a:sym typeface="Roboto Condensed"/>
                <a:hlinkClick r:id="rId3"/>
              </a:rPr>
              <a:t>Slidesgo</a:t>
            </a:r>
            <a:r>
              <a:rPr b="0" i="0" lang="en" sz="1000" u="none" cap="none" strike="noStrike">
                <a:solidFill>
                  <a:schemeClr val="dk1"/>
                </a:solidFill>
                <a:latin typeface="Roboto Condensed Light"/>
                <a:ea typeface="Roboto Condensed Light"/>
                <a:cs typeface="Roboto Condensed Light"/>
                <a:sym typeface="Roboto Condensed Light"/>
              </a:rPr>
              <a:t>, including icons by </a:t>
            </a:r>
            <a:r>
              <a:rPr b="1" i="0" lang="en" sz="1000" u="none" cap="none" strike="noStrike">
                <a:solidFill>
                  <a:schemeClr val="hlink"/>
                </a:solidFill>
                <a:uFill>
                  <a:noFill/>
                </a:uFill>
                <a:latin typeface="Roboto Condensed"/>
                <a:ea typeface="Roboto Condensed"/>
                <a:cs typeface="Roboto Condensed"/>
                <a:sym typeface="Roboto Condensed"/>
                <a:hlinkClick r:id="rId4"/>
              </a:rPr>
              <a:t>Flaticon</a:t>
            </a:r>
            <a:r>
              <a:rPr b="0" i="0" lang="en" sz="1000" u="none" cap="none" strike="noStrike">
                <a:solidFill>
                  <a:schemeClr val="dk1"/>
                </a:solidFill>
                <a:latin typeface="Roboto Condensed Light"/>
                <a:ea typeface="Roboto Condensed Light"/>
                <a:cs typeface="Roboto Condensed Light"/>
                <a:sym typeface="Roboto Condensed Light"/>
              </a:rPr>
              <a:t>, and infographics &amp; images by </a:t>
            </a:r>
            <a:r>
              <a:rPr b="1" i="0" lang="en" sz="1000" u="none" cap="none" strike="noStrike">
                <a:solidFill>
                  <a:schemeClr val="hlink"/>
                </a:solidFill>
                <a:uFill>
                  <a:noFill/>
                </a:uFill>
                <a:latin typeface="Roboto Condensed"/>
                <a:ea typeface="Roboto Condensed"/>
                <a:cs typeface="Roboto Condensed"/>
                <a:sym typeface="Roboto Condensed"/>
                <a:hlinkClick r:id="rId5"/>
              </a:rPr>
              <a:t>Freepik</a:t>
            </a:r>
            <a:r>
              <a:rPr b="0" i="0" lang="en" sz="1000" u="none" cap="none" strike="noStrike">
                <a:solidFill>
                  <a:schemeClr val="dk1"/>
                </a:solidFill>
                <a:latin typeface="Roboto Condensed Light"/>
                <a:ea typeface="Roboto Condensed Light"/>
                <a:cs typeface="Roboto Condensed Light"/>
                <a:sym typeface="Roboto Condensed Light"/>
              </a:rPr>
              <a:t>. </a:t>
            </a:r>
            <a:endParaRPr b="0" i="0" sz="1000" u="none" cap="none" strike="noStrike">
              <a:solidFill>
                <a:schemeClr val="dk1"/>
              </a:solidFill>
              <a:latin typeface="Roboto Condensed Light"/>
              <a:ea typeface="Roboto Condensed Light"/>
              <a:cs typeface="Roboto Condensed Light"/>
              <a:sym typeface="Roboto Condensed Light"/>
            </a:endParaRPr>
          </a:p>
          <a:p>
            <a:pPr indent="0" lvl="0" marL="0" marR="0" rtl="0" algn="l">
              <a:lnSpc>
                <a:spcPct val="100000"/>
              </a:lnSpc>
              <a:spcBef>
                <a:spcPts val="300"/>
              </a:spcBef>
              <a:spcAft>
                <a:spcPts val="0"/>
              </a:spcAft>
              <a:buClr>
                <a:srgbClr val="000000"/>
              </a:buClr>
              <a:buSzPts val="900"/>
              <a:buFont typeface="Arial"/>
              <a:buNone/>
            </a:pPr>
            <a:r>
              <a:rPr b="1" i="0" lang="en" sz="900" u="none" cap="none" strike="noStrike">
                <a:solidFill>
                  <a:schemeClr val="dk1"/>
                </a:solidFill>
                <a:latin typeface="Roboto Condensed"/>
                <a:ea typeface="Roboto Condensed"/>
                <a:cs typeface="Roboto Condensed"/>
                <a:sym typeface="Roboto Condensed"/>
              </a:rPr>
              <a:t>Please keep this slide for attribution.</a:t>
            </a:r>
            <a:endParaRPr b="1" i="0" sz="900" u="none" cap="none" strike="noStrike">
              <a:solidFill>
                <a:schemeClr val="dk1"/>
              </a:solidFill>
              <a:latin typeface="Roboto Condensed"/>
              <a:ea typeface="Roboto Condensed"/>
              <a:cs typeface="Roboto Condensed"/>
              <a:sym typeface="Roboto Condensed"/>
            </a:endParaRPr>
          </a:p>
          <a:p>
            <a:pPr indent="0" lvl="0" marL="0" marR="0" rtl="0" algn="l">
              <a:lnSpc>
                <a:spcPct val="115000"/>
              </a:lnSpc>
              <a:spcBef>
                <a:spcPts val="300"/>
              </a:spcBef>
              <a:spcAft>
                <a:spcPts val="0"/>
              </a:spcAft>
              <a:buClr>
                <a:srgbClr val="000000"/>
              </a:buClr>
              <a:buSzPts val="1400"/>
              <a:buFont typeface="Arial"/>
              <a:buNone/>
            </a:pPr>
            <a:r>
              <a:t/>
            </a:r>
            <a:endParaRPr b="0" i="0" sz="1400" u="none" cap="none" strike="noStrike">
              <a:solidFill>
                <a:schemeClr val="dk1"/>
              </a:solidFill>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33">
    <p:bg>
      <p:bgPr>
        <a:noFill/>
      </p:bgPr>
    </p:bg>
    <p:spTree>
      <p:nvGrpSpPr>
        <p:cNvPr id="127" name="Shape 12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7">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4"/>
          <p:cNvSpPr txBox="1"/>
          <p:nvPr>
            <p:ph type="ctrTitle"/>
          </p:nvPr>
        </p:nvSpPr>
        <p:spPr>
          <a:xfrm>
            <a:off x="3385875" y="2098650"/>
            <a:ext cx="2372400" cy="94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3600"/>
              <a:buNone/>
              <a:defRPr sz="3000">
                <a:solidFill>
                  <a:schemeClr val="dk2"/>
                </a:solidFill>
              </a:defRPr>
            </a:lvl1pPr>
            <a:lvl2pPr lvl="1" algn="r">
              <a:lnSpc>
                <a:spcPct val="100000"/>
              </a:lnSpc>
              <a:spcBef>
                <a:spcPts val="0"/>
              </a:spcBef>
              <a:spcAft>
                <a:spcPts val="0"/>
              </a:spcAft>
              <a:buClr>
                <a:schemeClr val="dk2"/>
              </a:buClr>
              <a:buSzPts val="1800"/>
              <a:buNone/>
              <a:defRPr sz="1800">
                <a:solidFill>
                  <a:schemeClr val="dk2"/>
                </a:solidFill>
              </a:defRPr>
            </a:lvl2pPr>
            <a:lvl3pPr lvl="2" algn="r">
              <a:lnSpc>
                <a:spcPct val="100000"/>
              </a:lnSpc>
              <a:spcBef>
                <a:spcPts val="0"/>
              </a:spcBef>
              <a:spcAft>
                <a:spcPts val="0"/>
              </a:spcAft>
              <a:buClr>
                <a:schemeClr val="dk2"/>
              </a:buClr>
              <a:buSzPts val="1800"/>
              <a:buNone/>
              <a:defRPr sz="1800">
                <a:solidFill>
                  <a:schemeClr val="dk2"/>
                </a:solidFill>
              </a:defRPr>
            </a:lvl3pPr>
            <a:lvl4pPr lvl="3" algn="r">
              <a:lnSpc>
                <a:spcPct val="100000"/>
              </a:lnSpc>
              <a:spcBef>
                <a:spcPts val="0"/>
              </a:spcBef>
              <a:spcAft>
                <a:spcPts val="0"/>
              </a:spcAft>
              <a:buClr>
                <a:schemeClr val="dk2"/>
              </a:buClr>
              <a:buSzPts val="1800"/>
              <a:buNone/>
              <a:defRPr sz="1800">
                <a:solidFill>
                  <a:schemeClr val="dk2"/>
                </a:solidFill>
              </a:defRPr>
            </a:lvl4pPr>
            <a:lvl5pPr lvl="4" algn="r">
              <a:lnSpc>
                <a:spcPct val="100000"/>
              </a:lnSpc>
              <a:spcBef>
                <a:spcPts val="0"/>
              </a:spcBef>
              <a:spcAft>
                <a:spcPts val="0"/>
              </a:spcAft>
              <a:buClr>
                <a:schemeClr val="dk2"/>
              </a:buClr>
              <a:buSzPts val="1800"/>
              <a:buNone/>
              <a:defRPr sz="1800">
                <a:solidFill>
                  <a:schemeClr val="dk2"/>
                </a:solidFill>
              </a:defRPr>
            </a:lvl5pPr>
            <a:lvl6pPr lvl="5" algn="r">
              <a:lnSpc>
                <a:spcPct val="100000"/>
              </a:lnSpc>
              <a:spcBef>
                <a:spcPts val="0"/>
              </a:spcBef>
              <a:spcAft>
                <a:spcPts val="0"/>
              </a:spcAft>
              <a:buClr>
                <a:schemeClr val="dk2"/>
              </a:buClr>
              <a:buSzPts val="1800"/>
              <a:buNone/>
              <a:defRPr sz="1800">
                <a:solidFill>
                  <a:schemeClr val="dk2"/>
                </a:solidFill>
              </a:defRPr>
            </a:lvl6pPr>
            <a:lvl7pPr lvl="6" algn="r">
              <a:lnSpc>
                <a:spcPct val="100000"/>
              </a:lnSpc>
              <a:spcBef>
                <a:spcPts val="0"/>
              </a:spcBef>
              <a:spcAft>
                <a:spcPts val="0"/>
              </a:spcAft>
              <a:buClr>
                <a:schemeClr val="dk2"/>
              </a:buClr>
              <a:buSzPts val="1800"/>
              <a:buNone/>
              <a:defRPr sz="1800">
                <a:solidFill>
                  <a:schemeClr val="dk2"/>
                </a:solidFill>
              </a:defRPr>
            </a:lvl7pPr>
            <a:lvl8pPr lvl="7" algn="r">
              <a:lnSpc>
                <a:spcPct val="100000"/>
              </a:lnSpc>
              <a:spcBef>
                <a:spcPts val="0"/>
              </a:spcBef>
              <a:spcAft>
                <a:spcPts val="0"/>
              </a:spcAft>
              <a:buClr>
                <a:schemeClr val="dk2"/>
              </a:buClr>
              <a:buSzPts val="1800"/>
              <a:buNone/>
              <a:defRPr sz="1800">
                <a:solidFill>
                  <a:schemeClr val="dk2"/>
                </a:solidFill>
              </a:defRPr>
            </a:lvl8pPr>
            <a:lvl9pPr lvl="8" algn="r">
              <a:lnSpc>
                <a:spcPct val="100000"/>
              </a:lnSpc>
              <a:spcBef>
                <a:spcPts val="0"/>
              </a:spcBef>
              <a:spcAft>
                <a:spcPts val="0"/>
              </a:spcAft>
              <a:buClr>
                <a:schemeClr val="dk2"/>
              </a:buClr>
              <a:buSzPts val="1800"/>
              <a:buNone/>
              <a:defRPr sz="1800">
                <a:solidFill>
                  <a:schemeClr val="dk2"/>
                </a:solidFill>
              </a:defRPr>
            </a:lvl9pPr>
          </a:lstStyle>
          <a:p/>
        </p:txBody>
      </p:sp>
      <p:sp>
        <p:nvSpPr>
          <p:cNvPr id="16" name="Google Shape;16;p4"/>
          <p:cNvSpPr txBox="1"/>
          <p:nvPr>
            <p:ph idx="2" type="ctrTitle"/>
          </p:nvPr>
        </p:nvSpPr>
        <p:spPr>
          <a:xfrm>
            <a:off x="390296" y="201653"/>
            <a:ext cx="1974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2"/>
              </a:buClr>
              <a:buSzPts val="1400"/>
              <a:buNone/>
              <a:defRPr sz="1400">
                <a:solidFill>
                  <a:schemeClr val="dk2"/>
                </a:solidFill>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p:txBody>
      </p:sp>
      <p:sp>
        <p:nvSpPr>
          <p:cNvPr id="17" name="Google Shape;17;p4"/>
          <p:cNvSpPr txBox="1"/>
          <p:nvPr>
            <p:ph idx="1" type="subTitle"/>
          </p:nvPr>
        </p:nvSpPr>
        <p:spPr>
          <a:xfrm>
            <a:off x="690446" y="656478"/>
            <a:ext cx="1674300" cy="57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2"/>
              </a:buClr>
              <a:buSzPts val="900"/>
              <a:buNone/>
              <a:defRPr sz="900">
                <a:solidFill>
                  <a:schemeClr val="lt2"/>
                </a:solidFill>
              </a:defRPr>
            </a:lvl1pPr>
            <a:lvl2pPr lvl="1" algn="r">
              <a:lnSpc>
                <a:spcPct val="100000"/>
              </a:lnSpc>
              <a:spcBef>
                <a:spcPts val="0"/>
              </a:spcBef>
              <a:spcAft>
                <a:spcPts val="0"/>
              </a:spcAft>
              <a:buClr>
                <a:schemeClr val="lt2"/>
              </a:buClr>
              <a:buSzPts val="900"/>
              <a:buNone/>
              <a:defRPr sz="900">
                <a:solidFill>
                  <a:schemeClr val="lt2"/>
                </a:solidFill>
              </a:defRPr>
            </a:lvl2pPr>
            <a:lvl3pPr lvl="2" algn="r">
              <a:lnSpc>
                <a:spcPct val="100000"/>
              </a:lnSpc>
              <a:spcBef>
                <a:spcPts val="0"/>
              </a:spcBef>
              <a:spcAft>
                <a:spcPts val="0"/>
              </a:spcAft>
              <a:buClr>
                <a:schemeClr val="lt2"/>
              </a:buClr>
              <a:buSzPts val="900"/>
              <a:buNone/>
              <a:defRPr sz="900">
                <a:solidFill>
                  <a:schemeClr val="lt2"/>
                </a:solidFill>
              </a:defRPr>
            </a:lvl3pPr>
            <a:lvl4pPr lvl="3" algn="r">
              <a:lnSpc>
                <a:spcPct val="100000"/>
              </a:lnSpc>
              <a:spcBef>
                <a:spcPts val="0"/>
              </a:spcBef>
              <a:spcAft>
                <a:spcPts val="0"/>
              </a:spcAft>
              <a:buClr>
                <a:schemeClr val="lt2"/>
              </a:buClr>
              <a:buSzPts val="900"/>
              <a:buNone/>
              <a:defRPr sz="900">
                <a:solidFill>
                  <a:schemeClr val="lt2"/>
                </a:solidFill>
              </a:defRPr>
            </a:lvl4pPr>
            <a:lvl5pPr lvl="4" algn="r">
              <a:lnSpc>
                <a:spcPct val="100000"/>
              </a:lnSpc>
              <a:spcBef>
                <a:spcPts val="0"/>
              </a:spcBef>
              <a:spcAft>
                <a:spcPts val="0"/>
              </a:spcAft>
              <a:buClr>
                <a:schemeClr val="lt2"/>
              </a:buClr>
              <a:buSzPts val="900"/>
              <a:buNone/>
              <a:defRPr sz="900">
                <a:solidFill>
                  <a:schemeClr val="lt2"/>
                </a:solidFill>
              </a:defRPr>
            </a:lvl5pPr>
            <a:lvl6pPr lvl="5" algn="r">
              <a:lnSpc>
                <a:spcPct val="100000"/>
              </a:lnSpc>
              <a:spcBef>
                <a:spcPts val="0"/>
              </a:spcBef>
              <a:spcAft>
                <a:spcPts val="0"/>
              </a:spcAft>
              <a:buClr>
                <a:schemeClr val="lt2"/>
              </a:buClr>
              <a:buSzPts val="900"/>
              <a:buNone/>
              <a:defRPr sz="900">
                <a:solidFill>
                  <a:schemeClr val="lt2"/>
                </a:solidFill>
              </a:defRPr>
            </a:lvl6pPr>
            <a:lvl7pPr lvl="6" algn="r">
              <a:lnSpc>
                <a:spcPct val="100000"/>
              </a:lnSpc>
              <a:spcBef>
                <a:spcPts val="0"/>
              </a:spcBef>
              <a:spcAft>
                <a:spcPts val="0"/>
              </a:spcAft>
              <a:buClr>
                <a:schemeClr val="lt2"/>
              </a:buClr>
              <a:buSzPts val="900"/>
              <a:buNone/>
              <a:defRPr sz="900">
                <a:solidFill>
                  <a:schemeClr val="lt2"/>
                </a:solidFill>
              </a:defRPr>
            </a:lvl7pPr>
            <a:lvl8pPr lvl="7" algn="r">
              <a:lnSpc>
                <a:spcPct val="100000"/>
              </a:lnSpc>
              <a:spcBef>
                <a:spcPts val="0"/>
              </a:spcBef>
              <a:spcAft>
                <a:spcPts val="0"/>
              </a:spcAft>
              <a:buClr>
                <a:schemeClr val="lt2"/>
              </a:buClr>
              <a:buSzPts val="900"/>
              <a:buNone/>
              <a:defRPr sz="900">
                <a:solidFill>
                  <a:schemeClr val="lt2"/>
                </a:solidFill>
              </a:defRPr>
            </a:lvl8pPr>
            <a:lvl9pPr lvl="8" algn="r">
              <a:lnSpc>
                <a:spcPct val="100000"/>
              </a:lnSpc>
              <a:spcBef>
                <a:spcPts val="0"/>
              </a:spcBef>
              <a:spcAft>
                <a:spcPts val="0"/>
              </a:spcAft>
              <a:buClr>
                <a:schemeClr val="lt2"/>
              </a:buClr>
              <a:buSzPts val="900"/>
              <a:buNone/>
              <a:defRPr sz="900">
                <a:solidFill>
                  <a:schemeClr val="lt2"/>
                </a:solidFill>
              </a:defRPr>
            </a:lvl9pPr>
          </a:lstStyle>
          <a:p/>
        </p:txBody>
      </p:sp>
      <p:sp>
        <p:nvSpPr>
          <p:cNvPr id="18" name="Google Shape;18;p4"/>
          <p:cNvSpPr txBox="1"/>
          <p:nvPr>
            <p:ph idx="3" type="title"/>
          </p:nvPr>
        </p:nvSpPr>
        <p:spPr>
          <a:xfrm>
            <a:off x="2118448" y="544448"/>
            <a:ext cx="11076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4800"/>
              <a:buNone/>
              <a:defRPr sz="3600">
                <a:solidFill>
                  <a:schemeClr val="dk2"/>
                </a:solidFill>
              </a:defRPr>
            </a:lvl1pPr>
            <a:lvl2pPr lvl="1"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19" name="Google Shape;19;p4"/>
          <p:cNvSpPr txBox="1"/>
          <p:nvPr>
            <p:ph idx="4" type="title"/>
          </p:nvPr>
        </p:nvSpPr>
        <p:spPr>
          <a:xfrm>
            <a:off x="2105406" y="1515808"/>
            <a:ext cx="11076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4800"/>
              <a:buNone/>
              <a:defRPr sz="3600">
                <a:solidFill>
                  <a:schemeClr val="dk2"/>
                </a:solidFill>
              </a:defRPr>
            </a:lvl1pPr>
            <a:lvl2pPr lvl="1"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20" name="Google Shape;20;p4"/>
          <p:cNvSpPr txBox="1"/>
          <p:nvPr>
            <p:ph idx="5" type="title"/>
          </p:nvPr>
        </p:nvSpPr>
        <p:spPr>
          <a:xfrm>
            <a:off x="2105406" y="2487168"/>
            <a:ext cx="11076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4800"/>
              <a:buNone/>
              <a:defRPr sz="3600">
                <a:solidFill>
                  <a:schemeClr val="dk2"/>
                </a:solidFill>
              </a:defRPr>
            </a:lvl1pPr>
            <a:lvl2pPr lvl="1"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21" name="Google Shape;21;p4"/>
          <p:cNvSpPr txBox="1"/>
          <p:nvPr>
            <p:ph idx="6" type="title"/>
          </p:nvPr>
        </p:nvSpPr>
        <p:spPr>
          <a:xfrm>
            <a:off x="5922008" y="2092638"/>
            <a:ext cx="10722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4800"/>
              <a:buNone/>
              <a:defRPr sz="3600">
                <a:solidFill>
                  <a:schemeClr val="dk2"/>
                </a:solidFill>
              </a:defRPr>
            </a:lvl1pPr>
            <a:lvl2pPr lvl="1"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22" name="Google Shape;22;p4"/>
          <p:cNvSpPr txBox="1"/>
          <p:nvPr>
            <p:ph idx="7" type="title"/>
          </p:nvPr>
        </p:nvSpPr>
        <p:spPr>
          <a:xfrm>
            <a:off x="5922008" y="3112336"/>
            <a:ext cx="10722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4800"/>
              <a:buNone/>
              <a:defRPr sz="3600">
                <a:solidFill>
                  <a:schemeClr val="dk2"/>
                </a:solidFill>
              </a:defRPr>
            </a:lvl1pPr>
            <a:lvl2pPr lvl="1"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23" name="Google Shape;23;p4"/>
          <p:cNvSpPr txBox="1"/>
          <p:nvPr>
            <p:ph idx="8" type="title"/>
          </p:nvPr>
        </p:nvSpPr>
        <p:spPr>
          <a:xfrm>
            <a:off x="5922008" y="4132033"/>
            <a:ext cx="10722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4800"/>
              <a:buNone/>
              <a:defRPr sz="3600">
                <a:solidFill>
                  <a:schemeClr val="dk2"/>
                </a:solidFill>
              </a:defRPr>
            </a:lvl1pPr>
            <a:lvl2pPr lvl="1"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24" name="Google Shape;24;p4"/>
          <p:cNvSpPr txBox="1"/>
          <p:nvPr>
            <p:ph idx="9" type="ctrTitle"/>
          </p:nvPr>
        </p:nvSpPr>
        <p:spPr>
          <a:xfrm>
            <a:off x="390296" y="1167854"/>
            <a:ext cx="1974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2"/>
              </a:buClr>
              <a:buSzPts val="1400"/>
              <a:buNone/>
              <a:defRPr sz="1400">
                <a:solidFill>
                  <a:schemeClr val="dk2"/>
                </a:solidFill>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p:txBody>
      </p:sp>
      <p:sp>
        <p:nvSpPr>
          <p:cNvPr id="25" name="Google Shape;25;p4"/>
          <p:cNvSpPr txBox="1"/>
          <p:nvPr>
            <p:ph idx="13" type="subTitle"/>
          </p:nvPr>
        </p:nvSpPr>
        <p:spPr>
          <a:xfrm>
            <a:off x="690446" y="1622677"/>
            <a:ext cx="1674300" cy="57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2"/>
              </a:buClr>
              <a:buSzPts val="900"/>
              <a:buNone/>
              <a:defRPr sz="900">
                <a:solidFill>
                  <a:schemeClr val="lt2"/>
                </a:solidFill>
              </a:defRPr>
            </a:lvl1pPr>
            <a:lvl2pPr lvl="1" algn="r">
              <a:lnSpc>
                <a:spcPct val="100000"/>
              </a:lnSpc>
              <a:spcBef>
                <a:spcPts val="0"/>
              </a:spcBef>
              <a:spcAft>
                <a:spcPts val="0"/>
              </a:spcAft>
              <a:buClr>
                <a:schemeClr val="lt2"/>
              </a:buClr>
              <a:buSzPts val="900"/>
              <a:buNone/>
              <a:defRPr sz="900">
                <a:solidFill>
                  <a:schemeClr val="lt2"/>
                </a:solidFill>
              </a:defRPr>
            </a:lvl2pPr>
            <a:lvl3pPr lvl="2" algn="r">
              <a:lnSpc>
                <a:spcPct val="100000"/>
              </a:lnSpc>
              <a:spcBef>
                <a:spcPts val="0"/>
              </a:spcBef>
              <a:spcAft>
                <a:spcPts val="0"/>
              </a:spcAft>
              <a:buClr>
                <a:schemeClr val="lt2"/>
              </a:buClr>
              <a:buSzPts val="900"/>
              <a:buNone/>
              <a:defRPr sz="900">
                <a:solidFill>
                  <a:schemeClr val="lt2"/>
                </a:solidFill>
              </a:defRPr>
            </a:lvl3pPr>
            <a:lvl4pPr lvl="3" algn="r">
              <a:lnSpc>
                <a:spcPct val="100000"/>
              </a:lnSpc>
              <a:spcBef>
                <a:spcPts val="0"/>
              </a:spcBef>
              <a:spcAft>
                <a:spcPts val="0"/>
              </a:spcAft>
              <a:buClr>
                <a:schemeClr val="lt2"/>
              </a:buClr>
              <a:buSzPts val="900"/>
              <a:buNone/>
              <a:defRPr sz="900">
                <a:solidFill>
                  <a:schemeClr val="lt2"/>
                </a:solidFill>
              </a:defRPr>
            </a:lvl4pPr>
            <a:lvl5pPr lvl="4" algn="r">
              <a:lnSpc>
                <a:spcPct val="100000"/>
              </a:lnSpc>
              <a:spcBef>
                <a:spcPts val="0"/>
              </a:spcBef>
              <a:spcAft>
                <a:spcPts val="0"/>
              </a:spcAft>
              <a:buClr>
                <a:schemeClr val="lt2"/>
              </a:buClr>
              <a:buSzPts val="900"/>
              <a:buNone/>
              <a:defRPr sz="900">
                <a:solidFill>
                  <a:schemeClr val="lt2"/>
                </a:solidFill>
              </a:defRPr>
            </a:lvl5pPr>
            <a:lvl6pPr lvl="5" algn="r">
              <a:lnSpc>
                <a:spcPct val="100000"/>
              </a:lnSpc>
              <a:spcBef>
                <a:spcPts val="0"/>
              </a:spcBef>
              <a:spcAft>
                <a:spcPts val="0"/>
              </a:spcAft>
              <a:buClr>
                <a:schemeClr val="lt2"/>
              </a:buClr>
              <a:buSzPts val="900"/>
              <a:buNone/>
              <a:defRPr sz="900">
                <a:solidFill>
                  <a:schemeClr val="lt2"/>
                </a:solidFill>
              </a:defRPr>
            </a:lvl6pPr>
            <a:lvl7pPr lvl="6" algn="r">
              <a:lnSpc>
                <a:spcPct val="100000"/>
              </a:lnSpc>
              <a:spcBef>
                <a:spcPts val="0"/>
              </a:spcBef>
              <a:spcAft>
                <a:spcPts val="0"/>
              </a:spcAft>
              <a:buClr>
                <a:schemeClr val="lt2"/>
              </a:buClr>
              <a:buSzPts val="900"/>
              <a:buNone/>
              <a:defRPr sz="900">
                <a:solidFill>
                  <a:schemeClr val="lt2"/>
                </a:solidFill>
              </a:defRPr>
            </a:lvl7pPr>
            <a:lvl8pPr lvl="7" algn="r">
              <a:lnSpc>
                <a:spcPct val="100000"/>
              </a:lnSpc>
              <a:spcBef>
                <a:spcPts val="0"/>
              </a:spcBef>
              <a:spcAft>
                <a:spcPts val="0"/>
              </a:spcAft>
              <a:buClr>
                <a:schemeClr val="lt2"/>
              </a:buClr>
              <a:buSzPts val="900"/>
              <a:buNone/>
              <a:defRPr sz="900">
                <a:solidFill>
                  <a:schemeClr val="lt2"/>
                </a:solidFill>
              </a:defRPr>
            </a:lvl8pPr>
            <a:lvl9pPr lvl="8" algn="r">
              <a:lnSpc>
                <a:spcPct val="100000"/>
              </a:lnSpc>
              <a:spcBef>
                <a:spcPts val="0"/>
              </a:spcBef>
              <a:spcAft>
                <a:spcPts val="0"/>
              </a:spcAft>
              <a:buClr>
                <a:schemeClr val="lt2"/>
              </a:buClr>
              <a:buSzPts val="900"/>
              <a:buNone/>
              <a:defRPr sz="900">
                <a:solidFill>
                  <a:schemeClr val="lt2"/>
                </a:solidFill>
              </a:defRPr>
            </a:lvl9pPr>
          </a:lstStyle>
          <a:p/>
        </p:txBody>
      </p:sp>
      <p:sp>
        <p:nvSpPr>
          <p:cNvPr id="26" name="Google Shape;26;p4"/>
          <p:cNvSpPr txBox="1"/>
          <p:nvPr>
            <p:ph idx="14" type="ctrTitle"/>
          </p:nvPr>
        </p:nvSpPr>
        <p:spPr>
          <a:xfrm>
            <a:off x="390296" y="2141336"/>
            <a:ext cx="1974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2"/>
              </a:buClr>
              <a:buSzPts val="1400"/>
              <a:buNone/>
              <a:defRPr sz="1400">
                <a:solidFill>
                  <a:schemeClr val="dk2"/>
                </a:solidFill>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p:txBody>
      </p:sp>
      <p:sp>
        <p:nvSpPr>
          <p:cNvPr id="27" name="Google Shape;27;p4"/>
          <p:cNvSpPr txBox="1"/>
          <p:nvPr>
            <p:ph idx="15" type="subTitle"/>
          </p:nvPr>
        </p:nvSpPr>
        <p:spPr>
          <a:xfrm>
            <a:off x="690446" y="2596156"/>
            <a:ext cx="1674300" cy="57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2"/>
              </a:buClr>
              <a:buSzPts val="900"/>
              <a:buNone/>
              <a:defRPr sz="900">
                <a:solidFill>
                  <a:schemeClr val="lt2"/>
                </a:solidFill>
              </a:defRPr>
            </a:lvl1pPr>
            <a:lvl2pPr lvl="1" algn="r">
              <a:lnSpc>
                <a:spcPct val="100000"/>
              </a:lnSpc>
              <a:spcBef>
                <a:spcPts val="0"/>
              </a:spcBef>
              <a:spcAft>
                <a:spcPts val="0"/>
              </a:spcAft>
              <a:buClr>
                <a:schemeClr val="lt2"/>
              </a:buClr>
              <a:buSzPts val="900"/>
              <a:buNone/>
              <a:defRPr sz="900">
                <a:solidFill>
                  <a:schemeClr val="lt2"/>
                </a:solidFill>
              </a:defRPr>
            </a:lvl2pPr>
            <a:lvl3pPr lvl="2" algn="r">
              <a:lnSpc>
                <a:spcPct val="100000"/>
              </a:lnSpc>
              <a:spcBef>
                <a:spcPts val="0"/>
              </a:spcBef>
              <a:spcAft>
                <a:spcPts val="0"/>
              </a:spcAft>
              <a:buClr>
                <a:schemeClr val="lt2"/>
              </a:buClr>
              <a:buSzPts val="900"/>
              <a:buNone/>
              <a:defRPr sz="900">
                <a:solidFill>
                  <a:schemeClr val="lt2"/>
                </a:solidFill>
              </a:defRPr>
            </a:lvl3pPr>
            <a:lvl4pPr lvl="3" algn="r">
              <a:lnSpc>
                <a:spcPct val="100000"/>
              </a:lnSpc>
              <a:spcBef>
                <a:spcPts val="0"/>
              </a:spcBef>
              <a:spcAft>
                <a:spcPts val="0"/>
              </a:spcAft>
              <a:buClr>
                <a:schemeClr val="lt2"/>
              </a:buClr>
              <a:buSzPts val="900"/>
              <a:buNone/>
              <a:defRPr sz="900">
                <a:solidFill>
                  <a:schemeClr val="lt2"/>
                </a:solidFill>
              </a:defRPr>
            </a:lvl4pPr>
            <a:lvl5pPr lvl="4" algn="r">
              <a:lnSpc>
                <a:spcPct val="100000"/>
              </a:lnSpc>
              <a:spcBef>
                <a:spcPts val="0"/>
              </a:spcBef>
              <a:spcAft>
                <a:spcPts val="0"/>
              </a:spcAft>
              <a:buClr>
                <a:schemeClr val="lt2"/>
              </a:buClr>
              <a:buSzPts val="900"/>
              <a:buNone/>
              <a:defRPr sz="900">
                <a:solidFill>
                  <a:schemeClr val="lt2"/>
                </a:solidFill>
              </a:defRPr>
            </a:lvl5pPr>
            <a:lvl6pPr lvl="5" algn="r">
              <a:lnSpc>
                <a:spcPct val="100000"/>
              </a:lnSpc>
              <a:spcBef>
                <a:spcPts val="0"/>
              </a:spcBef>
              <a:spcAft>
                <a:spcPts val="0"/>
              </a:spcAft>
              <a:buClr>
                <a:schemeClr val="lt2"/>
              </a:buClr>
              <a:buSzPts val="900"/>
              <a:buNone/>
              <a:defRPr sz="900">
                <a:solidFill>
                  <a:schemeClr val="lt2"/>
                </a:solidFill>
              </a:defRPr>
            </a:lvl6pPr>
            <a:lvl7pPr lvl="6" algn="r">
              <a:lnSpc>
                <a:spcPct val="100000"/>
              </a:lnSpc>
              <a:spcBef>
                <a:spcPts val="0"/>
              </a:spcBef>
              <a:spcAft>
                <a:spcPts val="0"/>
              </a:spcAft>
              <a:buClr>
                <a:schemeClr val="lt2"/>
              </a:buClr>
              <a:buSzPts val="900"/>
              <a:buNone/>
              <a:defRPr sz="900">
                <a:solidFill>
                  <a:schemeClr val="lt2"/>
                </a:solidFill>
              </a:defRPr>
            </a:lvl7pPr>
            <a:lvl8pPr lvl="7" algn="r">
              <a:lnSpc>
                <a:spcPct val="100000"/>
              </a:lnSpc>
              <a:spcBef>
                <a:spcPts val="0"/>
              </a:spcBef>
              <a:spcAft>
                <a:spcPts val="0"/>
              </a:spcAft>
              <a:buClr>
                <a:schemeClr val="lt2"/>
              </a:buClr>
              <a:buSzPts val="900"/>
              <a:buNone/>
              <a:defRPr sz="900">
                <a:solidFill>
                  <a:schemeClr val="lt2"/>
                </a:solidFill>
              </a:defRPr>
            </a:lvl8pPr>
            <a:lvl9pPr lvl="8" algn="r">
              <a:lnSpc>
                <a:spcPct val="100000"/>
              </a:lnSpc>
              <a:spcBef>
                <a:spcPts val="0"/>
              </a:spcBef>
              <a:spcAft>
                <a:spcPts val="0"/>
              </a:spcAft>
              <a:buClr>
                <a:schemeClr val="lt2"/>
              </a:buClr>
              <a:buSzPts val="900"/>
              <a:buNone/>
              <a:defRPr sz="900">
                <a:solidFill>
                  <a:schemeClr val="lt2"/>
                </a:solidFill>
              </a:defRPr>
            </a:lvl9pPr>
          </a:lstStyle>
          <a:p/>
        </p:txBody>
      </p:sp>
      <p:sp>
        <p:nvSpPr>
          <p:cNvPr id="28" name="Google Shape;28;p4"/>
          <p:cNvSpPr txBox="1"/>
          <p:nvPr>
            <p:ph idx="16" type="ctrTitle"/>
          </p:nvPr>
        </p:nvSpPr>
        <p:spPr>
          <a:xfrm>
            <a:off x="6811558" y="1775180"/>
            <a:ext cx="19743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sz="1400">
                <a:solidFill>
                  <a:schemeClr val="dk2"/>
                </a:solidFill>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p:txBody>
      </p:sp>
      <p:sp>
        <p:nvSpPr>
          <p:cNvPr id="29" name="Google Shape;29;p4"/>
          <p:cNvSpPr txBox="1"/>
          <p:nvPr>
            <p:ph idx="17" type="subTitle"/>
          </p:nvPr>
        </p:nvSpPr>
        <p:spPr>
          <a:xfrm>
            <a:off x="6811558" y="2230005"/>
            <a:ext cx="16743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900"/>
              <a:buNone/>
              <a:defRPr sz="900">
                <a:solidFill>
                  <a:schemeClr val="lt2"/>
                </a:solidFill>
              </a:defRPr>
            </a:lvl1pPr>
            <a:lvl2pPr lvl="1" algn="l">
              <a:lnSpc>
                <a:spcPct val="100000"/>
              </a:lnSpc>
              <a:spcBef>
                <a:spcPts val="0"/>
              </a:spcBef>
              <a:spcAft>
                <a:spcPts val="0"/>
              </a:spcAft>
              <a:buClr>
                <a:schemeClr val="lt2"/>
              </a:buClr>
              <a:buSzPts val="900"/>
              <a:buNone/>
              <a:defRPr sz="900">
                <a:solidFill>
                  <a:schemeClr val="lt2"/>
                </a:solidFill>
              </a:defRPr>
            </a:lvl2pPr>
            <a:lvl3pPr lvl="2" algn="l">
              <a:lnSpc>
                <a:spcPct val="100000"/>
              </a:lnSpc>
              <a:spcBef>
                <a:spcPts val="0"/>
              </a:spcBef>
              <a:spcAft>
                <a:spcPts val="0"/>
              </a:spcAft>
              <a:buClr>
                <a:schemeClr val="lt2"/>
              </a:buClr>
              <a:buSzPts val="900"/>
              <a:buNone/>
              <a:defRPr sz="900">
                <a:solidFill>
                  <a:schemeClr val="lt2"/>
                </a:solidFill>
              </a:defRPr>
            </a:lvl3pPr>
            <a:lvl4pPr lvl="3" algn="l">
              <a:lnSpc>
                <a:spcPct val="100000"/>
              </a:lnSpc>
              <a:spcBef>
                <a:spcPts val="0"/>
              </a:spcBef>
              <a:spcAft>
                <a:spcPts val="0"/>
              </a:spcAft>
              <a:buClr>
                <a:schemeClr val="lt2"/>
              </a:buClr>
              <a:buSzPts val="900"/>
              <a:buNone/>
              <a:defRPr sz="900">
                <a:solidFill>
                  <a:schemeClr val="lt2"/>
                </a:solidFill>
              </a:defRPr>
            </a:lvl4pPr>
            <a:lvl5pPr lvl="4" algn="l">
              <a:lnSpc>
                <a:spcPct val="100000"/>
              </a:lnSpc>
              <a:spcBef>
                <a:spcPts val="0"/>
              </a:spcBef>
              <a:spcAft>
                <a:spcPts val="0"/>
              </a:spcAft>
              <a:buClr>
                <a:schemeClr val="lt2"/>
              </a:buClr>
              <a:buSzPts val="900"/>
              <a:buNone/>
              <a:defRPr sz="900">
                <a:solidFill>
                  <a:schemeClr val="lt2"/>
                </a:solidFill>
              </a:defRPr>
            </a:lvl5pPr>
            <a:lvl6pPr lvl="5" algn="l">
              <a:lnSpc>
                <a:spcPct val="100000"/>
              </a:lnSpc>
              <a:spcBef>
                <a:spcPts val="0"/>
              </a:spcBef>
              <a:spcAft>
                <a:spcPts val="0"/>
              </a:spcAft>
              <a:buClr>
                <a:schemeClr val="lt2"/>
              </a:buClr>
              <a:buSzPts val="900"/>
              <a:buNone/>
              <a:defRPr sz="900">
                <a:solidFill>
                  <a:schemeClr val="lt2"/>
                </a:solidFill>
              </a:defRPr>
            </a:lvl6pPr>
            <a:lvl7pPr lvl="6" algn="l">
              <a:lnSpc>
                <a:spcPct val="100000"/>
              </a:lnSpc>
              <a:spcBef>
                <a:spcPts val="0"/>
              </a:spcBef>
              <a:spcAft>
                <a:spcPts val="0"/>
              </a:spcAft>
              <a:buClr>
                <a:schemeClr val="lt2"/>
              </a:buClr>
              <a:buSzPts val="900"/>
              <a:buNone/>
              <a:defRPr sz="900">
                <a:solidFill>
                  <a:schemeClr val="lt2"/>
                </a:solidFill>
              </a:defRPr>
            </a:lvl7pPr>
            <a:lvl8pPr lvl="7" algn="l">
              <a:lnSpc>
                <a:spcPct val="100000"/>
              </a:lnSpc>
              <a:spcBef>
                <a:spcPts val="0"/>
              </a:spcBef>
              <a:spcAft>
                <a:spcPts val="0"/>
              </a:spcAft>
              <a:buClr>
                <a:schemeClr val="lt2"/>
              </a:buClr>
              <a:buSzPts val="900"/>
              <a:buNone/>
              <a:defRPr sz="900">
                <a:solidFill>
                  <a:schemeClr val="lt2"/>
                </a:solidFill>
              </a:defRPr>
            </a:lvl8pPr>
            <a:lvl9pPr lvl="8" algn="l">
              <a:lnSpc>
                <a:spcPct val="100000"/>
              </a:lnSpc>
              <a:spcBef>
                <a:spcPts val="0"/>
              </a:spcBef>
              <a:spcAft>
                <a:spcPts val="0"/>
              </a:spcAft>
              <a:buClr>
                <a:schemeClr val="lt2"/>
              </a:buClr>
              <a:buSzPts val="900"/>
              <a:buNone/>
              <a:defRPr sz="900">
                <a:solidFill>
                  <a:schemeClr val="lt2"/>
                </a:solidFill>
              </a:defRPr>
            </a:lvl9pPr>
          </a:lstStyle>
          <a:p/>
        </p:txBody>
      </p:sp>
      <p:sp>
        <p:nvSpPr>
          <p:cNvPr id="30" name="Google Shape;30;p4"/>
          <p:cNvSpPr txBox="1"/>
          <p:nvPr>
            <p:ph idx="18" type="ctrTitle"/>
          </p:nvPr>
        </p:nvSpPr>
        <p:spPr>
          <a:xfrm>
            <a:off x="6811558" y="2799095"/>
            <a:ext cx="19743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sz="1400">
                <a:solidFill>
                  <a:schemeClr val="dk2"/>
                </a:solidFill>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p:txBody>
      </p:sp>
      <p:sp>
        <p:nvSpPr>
          <p:cNvPr id="31" name="Google Shape;31;p4"/>
          <p:cNvSpPr txBox="1"/>
          <p:nvPr>
            <p:ph idx="19" type="subTitle"/>
          </p:nvPr>
        </p:nvSpPr>
        <p:spPr>
          <a:xfrm>
            <a:off x="6811558" y="3253917"/>
            <a:ext cx="16743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900"/>
              <a:buNone/>
              <a:defRPr sz="900">
                <a:solidFill>
                  <a:schemeClr val="lt2"/>
                </a:solidFill>
              </a:defRPr>
            </a:lvl1pPr>
            <a:lvl2pPr lvl="1" algn="l">
              <a:lnSpc>
                <a:spcPct val="100000"/>
              </a:lnSpc>
              <a:spcBef>
                <a:spcPts val="0"/>
              </a:spcBef>
              <a:spcAft>
                <a:spcPts val="0"/>
              </a:spcAft>
              <a:buClr>
                <a:schemeClr val="lt2"/>
              </a:buClr>
              <a:buSzPts val="900"/>
              <a:buNone/>
              <a:defRPr sz="900">
                <a:solidFill>
                  <a:schemeClr val="lt2"/>
                </a:solidFill>
              </a:defRPr>
            </a:lvl2pPr>
            <a:lvl3pPr lvl="2" algn="l">
              <a:lnSpc>
                <a:spcPct val="100000"/>
              </a:lnSpc>
              <a:spcBef>
                <a:spcPts val="0"/>
              </a:spcBef>
              <a:spcAft>
                <a:spcPts val="0"/>
              </a:spcAft>
              <a:buClr>
                <a:schemeClr val="lt2"/>
              </a:buClr>
              <a:buSzPts val="900"/>
              <a:buNone/>
              <a:defRPr sz="900">
                <a:solidFill>
                  <a:schemeClr val="lt2"/>
                </a:solidFill>
              </a:defRPr>
            </a:lvl3pPr>
            <a:lvl4pPr lvl="3" algn="l">
              <a:lnSpc>
                <a:spcPct val="100000"/>
              </a:lnSpc>
              <a:spcBef>
                <a:spcPts val="0"/>
              </a:spcBef>
              <a:spcAft>
                <a:spcPts val="0"/>
              </a:spcAft>
              <a:buClr>
                <a:schemeClr val="lt2"/>
              </a:buClr>
              <a:buSzPts val="900"/>
              <a:buNone/>
              <a:defRPr sz="900">
                <a:solidFill>
                  <a:schemeClr val="lt2"/>
                </a:solidFill>
              </a:defRPr>
            </a:lvl4pPr>
            <a:lvl5pPr lvl="4" algn="l">
              <a:lnSpc>
                <a:spcPct val="100000"/>
              </a:lnSpc>
              <a:spcBef>
                <a:spcPts val="0"/>
              </a:spcBef>
              <a:spcAft>
                <a:spcPts val="0"/>
              </a:spcAft>
              <a:buClr>
                <a:schemeClr val="lt2"/>
              </a:buClr>
              <a:buSzPts val="900"/>
              <a:buNone/>
              <a:defRPr sz="900">
                <a:solidFill>
                  <a:schemeClr val="lt2"/>
                </a:solidFill>
              </a:defRPr>
            </a:lvl5pPr>
            <a:lvl6pPr lvl="5" algn="l">
              <a:lnSpc>
                <a:spcPct val="100000"/>
              </a:lnSpc>
              <a:spcBef>
                <a:spcPts val="0"/>
              </a:spcBef>
              <a:spcAft>
                <a:spcPts val="0"/>
              </a:spcAft>
              <a:buClr>
                <a:schemeClr val="lt2"/>
              </a:buClr>
              <a:buSzPts val="900"/>
              <a:buNone/>
              <a:defRPr sz="900">
                <a:solidFill>
                  <a:schemeClr val="lt2"/>
                </a:solidFill>
              </a:defRPr>
            </a:lvl6pPr>
            <a:lvl7pPr lvl="6" algn="l">
              <a:lnSpc>
                <a:spcPct val="100000"/>
              </a:lnSpc>
              <a:spcBef>
                <a:spcPts val="0"/>
              </a:spcBef>
              <a:spcAft>
                <a:spcPts val="0"/>
              </a:spcAft>
              <a:buClr>
                <a:schemeClr val="lt2"/>
              </a:buClr>
              <a:buSzPts val="900"/>
              <a:buNone/>
              <a:defRPr sz="900">
                <a:solidFill>
                  <a:schemeClr val="lt2"/>
                </a:solidFill>
              </a:defRPr>
            </a:lvl7pPr>
            <a:lvl8pPr lvl="7" algn="l">
              <a:lnSpc>
                <a:spcPct val="100000"/>
              </a:lnSpc>
              <a:spcBef>
                <a:spcPts val="0"/>
              </a:spcBef>
              <a:spcAft>
                <a:spcPts val="0"/>
              </a:spcAft>
              <a:buClr>
                <a:schemeClr val="lt2"/>
              </a:buClr>
              <a:buSzPts val="900"/>
              <a:buNone/>
              <a:defRPr sz="900">
                <a:solidFill>
                  <a:schemeClr val="lt2"/>
                </a:solidFill>
              </a:defRPr>
            </a:lvl8pPr>
            <a:lvl9pPr lvl="8" algn="l">
              <a:lnSpc>
                <a:spcPct val="100000"/>
              </a:lnSpc>
              <a:spcBef>
                <a:spcPts val="0"/>
              </a:spcBef>
              <a:spcAft>
                <a:spcPts val="0"/>
              </a:spcAft>
              <a:buClr>
                <a:schemeClr val="lt2"/>
              </a:buClr>
              <a:buSzPts val="900"/>
              <a:buNone/>
              <a:defRPr sz="900">
                <a:solidFill>
                  <a:schemeClr val="lt2"/>
                </a:solidFill>
              </a:defRPr>
            </a:lvl9pPr>
          </a:lstStyle>
          <a:p/>
        </p:txBody>
      </p:sp>
      <p:sp>
        <p:nvSpPr>
          <p:cNvPr id="32" name="Google Shape;32;p4"/>
          <p:cNvSpPr txBox="1"/>
          <p:nvPr>
            <p:ph idx="20" type="ctrTitle"/>
          </p:nvPr>
        </p:nvSpPr>
        <p:spPr>
          <a:xfrm>
            <a:off x="6811558" y="3811353"/>
            <a:ext cx="19743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400"/>
              <a:buNone/>
              <a:defRPr sz="1400">
                <a:solidFill>
                  <a:schemeClr val="dk2"/>
                </a:solidFill>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p:txBody>
      </p:sp>
      <p:sp>
        <p:nvSpPr>
          <p:cNvPr id="33" name="Google Shape;33;p4"/>
          <p:cNvSpPr txBox="1"/>
          <p:nvPr>
            <p:ph idx="21" type="subTitle"/>
          </p:nvPr>
        </p:nvSpPr>
        <p:spPr>
          <a:xfrm>
            <a:off x="6811558" y="4266173"/>
            <a:ext cx="16743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900"/>
              <a:buNone/>
              <a:defRPr sz="900">
                <a:solidFill>
                  <a:schemeClr val="lt2"/>
                </a:solidFill>
              </a:defRPr>
            </a:lvl1pPr>
            <a:lvl2pPr lvl="1" algn="l">
              <a:lnSpc>
                <a:spcPct val="100000"/>
              </a:lnSpc>
              <a:spcBef>
                <a:spcPts val="0"/>
              </a:spcBef>
              <a:spcAft>
                <a:spcPts val="0"/>
              </a:spcAft>
              <a:buClr>
                <a:schemeClr val="lt2"/>
              </a:buClr>
              <a:buSzPts val="900"/>
              <a:buNone/>
              <a:defRPr sz="900">
                <a:solidFill>
                  <a:schemeClr val="lt2"/>
                </a:solidFill>
              </a:defRPr>
            </a:lvl2pPr>
            <a:lvl3pPr lvl="2" algn="l">
              <a:lnSpc>
                <a:spcPct val="100000"/>
              </a:lnSpc>
              <a:spcBef>
                <a:spcPts val="0"/>
              </a:spcBef>
              <a:spcAft>
                <a:spcPts val="0"/>
              </a:spcAft>
              <a:buClr>
                <a:schemeClr val="lt2"/>
              </a:buClr>
              <a:buSzPts val="900"/>
              <a:buNone/>
              <a:defRPr sz="900">
                <a:solidFill>
                  <a:schemeClr val="lt2"/>
                </a:solidFill>
              </a:defRPr>
            </a:lvl3pPr>
            <a:lvl4pPr lvl="3" algn="l">
              <a:lnSpc>
                <a:spcPct val="100000"/>
              </a:lnSpc>
              <a:spcBef>
                <a:spcPts val="0"/>
              </a:spcBef>
              <a:spcAft>
                <a:spcPts val="0"/>
              </a:spcAft>
              <a:buClr>
                <a:schemeClr val="lt2"/>
              </a:buClr>
              <a:buSzPts val="900"/>
              <a:buNone/>
              <a:defRPr sz="900">
                <a:solidFill>
                  <a:schemeClr val="lt2"/>
                </a:solidFill>
              </a:defRPr>
            </a:lvl4pPr>
            <a:lvl5pPr lvl="4" algn="l">
              <a:lnSpc>
                <a:spcPct val="100000"/>
              </a:lnSpc>
              <a:spcBef>
                <a:spcPts val="0"/>
              </a:spcBef>
              <a:spcAft>
                <a:spcPts val="0"/>
              </a:spcAft>
              <a:buClr>
                <a:schemeClr val="lt2"/>
              </a:buClr>
              <a:buSzPts val="900"/>
              <a:buNone/>
              <a:defRPr sz="900">
                <a:solidFill>
                  <a:schemeClr val="lt2"/>
                </a:solidFill>
              </a:defRPr>
            </a:lvl5pPr>
            <a:lvl6pPr lvl="5" algn="l">
              <a:lnSpc>
                <a:spcPct val="100000"/>
              </a:lnSpc>
              <a:spcBef>
                <a:spcPts val="0"/>
              </a:spcBef>
              <a:spcAft>
                <a:spcPts val="0"/>
              </a:spcAft>
              <a:buClr>
                <a:schemeClr val="lt2"/>
              </a:buClr>
              <a:buSzPts val="900"/>
              <a:buNone/>
              <a:defRPr sz="900">
                <a:solidFill>
                  <a:schemeClr val="lt2"/>
                </a:solidFill>
              </a:defRPr>
            </a:lvl6pPr>
            <a:lvl7pPr lvl="6" algn="l">
              <a:lnSpc>
                <a:spcPct val="100000"/>
              </a:lnSpc>
              <a:spcBef>
                <a:spcPts val="0"/>
              </a:spcBef>
              <a:spcAft>
                <a:spcPts val="0"/>
              </a:spcAft>
              <a:buClr>
                <a:schemeClr val="lt2"/>
              </a:buClr>
              <a:buSzPts val="900"/>
              <a:buNone/>
              <a:defRPr sz="900">
                <a:solidFill>
                  <a:schemeClr val="lt2"/>
                </a:solidFill>
              </a:defRPr>
            </a:lvl7pPr>
            <a:lvl8pPr lvl="7" algn="l">
              <a:lnSpc>
                <a:spcPct val="100000"/>
              </a:lnSpc>
              <a:spcBef>
                <a:spcPts val="0"/>
              </a:spcBef>
              <a:spcAft>
                <a:spcPts val="0"/>
              </a:spcAft>
              <a:buClr>
                <a:schemeClr val="lt2"/>
              </a:buClr>
              <a:buSzPts val="900"/>
              <a:buNone/>
              <a:defRPr sz="900">
                <a:solidFill>
                  <a:schemeClr val="lt2"/>
                </a:solidFill>
              </a:defRPr>
            </a:lvl8pPr>
            <a:lvl9pPr lvl="8" algn="l">
              <a:lnSpc>
                <a:spcPct val="100000"/>
              </a:lnSpc>
              <a:spcBef>
                <a:spcPts val="0"/>
              </a:spcBef>
              <a:spcAft>
                <a:spcPts val="0"/>
              </a:spcAft>
              <a:buClr>
                <a:schemeClr val="lt2"/>
              </a:buClr>
              <a:buSzPts val="900"/>
              <a:buNone/>
              <a:defRPr sz="900">
                <a:solidFill>
                  <a:schemeClr val="lt2"/>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CUSTOM_18">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5"/>
          <p:cNvSpPr txBox="1"/>
          <p:nvPr>
            <p:ph type="ctrTitle"/>
          </p:nvPr>
        </p:nvSpPr>
        <p:spPr>
          <a:xfrm flipH="1">
            <a:off x="1147650" y="3085150"/>
            <a:ext cx="5005500" cy="1022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3600"/>
              <a:buNone/>
              <a:defRPr sz="3600">
                <a:solidFill>
                  <a:schemeClr val="dk2"/>
                </a:solidFill>
              </a:defRPr>
            </a:lvl1pPr>
            <a:lvl2pPr lvl="1" algn="l">
              <a:lnSpc>
                <a:spcPct val="100000"/>
              </a:lnSpc>
              <a:spcBef>
                <a:spcPts val="0"/>
              </a:spcBef>
              <a:spcAft>
                <a:spcPts val="0"/>
              </a:spcAft>
              <a:buClr>
                <a:schemeClr val="dk2"/>
              </a:buClr>
              <a:buSzPts val="6500"/>
              <a:buNone/>
              <a:defRPr sz="6500">
                <a:solidFill>
                  <a:schemeClr val="dk2"/>
                </a:solidFill>
              </a:defRPr>
            </a:lvl2pPr>
            <a:lvl3pPr lvl="2" algn="l">
              <a:lnSpc>
                <a:spcPct val="100000"/>
              </a:lnSpc>
              <a:spcBef>
                <a:spcPts val="0"/>
              </a:spcBef>
              <a:spcAft>
                <a:spcPts val="0"/>
              </a:spcAft>
              <a:buClr>
                <a:schemeClr val="dk2"/>
              </a:buClr>
              <a:buSzPts val="6500"/>
              <a:buNone/>
              <a:defRPr sz="6500">
                <a:solidFill>
                  <a:schemeClr val="dk2"/>
                </a:solidFill>
              </a:defRPr>
            </a:lvl3pPr>
            <a:lvl4pPr lvl="3" algn="l">
              <a:lnSpc>
                <a:spcPct val="100000"/>
              </a:lnSpc>
              <a:spcBef>
                <a:spcPts val="0"/>
              </a:spcBef>
              <a:spcAft>
                <a:spcPts val="0"/>
              </a:spcAft>
              <a:buClr>
                <a:schemeClr val="dk2"/>
              </a:buClr>
              <a:buSzPts val="6500"/>
              <a:buNone/>
              <a:defRPr sz="6500">
                <a:solidFill>
                  <a:schemeClr val="dk2"/>
                </a:solidFill>
              </a:defRPr>
            </a:lvl4pPr>
            <a:lvl5pPr lvl="4" algn="l">
              <a:lnSpc>
                <a:spcPct val="100000"/>
              </a:lnSpc>
              <a:spcBef>
                <a:spcPts val="0"/>
              </a:spcBef>
              <a:spcAft>
                <a:spcPts val="0"/>
              </a:spcAft>
              <a:buClr>
                <a:schemeClr val="dk2"/>
              </a:buClr>
              <a:buSzPts val="6500"/>
              <a:buNone/>
              <a:defRPr sz="6500">
                <a:solidFill>
                  <a:schemeClr val="dk2"/>
                </a:solidFill>
              </a:defRPr>
            </a:lvl5pPr>
            <a:lvl6pPr lvl="5" algn="l">
              <a:lnSpc>
                <a:spcPct val="100000"/>
              </a:lnSpc>
              <a:spcBef>
                <a:spcPts val="0"/>
              </a:spcBef>
              <a:spcAft>
                <a:spcPts val="0"/>
              </a:spcAft>
              <a:buClr>
                <a:schemeClr val="dk2"/>
              </a:buClr>
              <a:buSzPts val="6500"/>
              <a:buNone/>
              <a:defRPr sz="6500">
                <a:solidFill>
                  <a:schemeClr val="dk2"/>
                </a:solidFill>
              </a:defRPr>
            </a:lvl6pPr>
            <a:lvl7pPr lvl="6" algn="l">
              <a:lnSpc>
                <a:spcPct val="100000"/>
              </a:lnSpc>
              <a:spcBef>
                <a:spcPts val="0"/>
              </a:spcBef>
              <a:spcAft>
                <a:spcPts val="0"/>
              </a:spcAft>
              <a:buClr>
                <a:schemeClr val="dk2"/>
              </a:buClr>
              <a:buSzPts val="6500"/>
              <a:buNone/>
              <a:defRPr sz="6500">
                <a:solidFill>
                  <a:schemeClr val="dk2"/>
                </a:solidFill>
              </a:defRPr>
            </a:lvl7pPr>
            <a:lvl8pPr lvl="7" algn="l">
              <a:lnSpc>
                <a:spcPct val="100000"/>
              </a:lnSpc>
              <a:spcBef>
                <a:spcPts val="0"/>
              </a:spcBef>
              <a:spcAft>
                <a:spcPts val="0"/>
              </a:spcAft>
              <a:buClr>
                <a:schemeClr val="dk2"/>
              </a:buClr>
              <a:buSzPts val="6500"/>
              <a:buNone/>
              <a:defRPr sz="6500">
                <a:solidFill>
                  <a:schemeClr val="dk2"/>
                </a:solidFill>
              </a:defRPr>
            </a:lvl8pPr>
            <a:lvl9pPr lvl="8" algn="l">
              <a:lnSpc>
                <a:spcPct val="100000"/>
              </a:lnSpc>
              <a:spcBef>
                <a:spcPts val="0"/>
              </a:spcBef>
              <a:spcAft>
                <a:spcPts val="0"/>
              </a:spcAft>
              <a:buClr>
                <a:schemeClr val="dk2"/>
              </a:buClr>
              <a:buSzPts val="6500"/>
              <a:buNone/>
              <a:defRPr sz="6500">
                <a:solidFill>
                  <a:schemeClr val="dk2"/>
                </a:solidFill>
              </a:defRPr>
            </a:lvl9pPr>
          </a:lstStyle>
          <a:p/>
        </p:txBody>
      </p:sp>
      <p:sp>
        <p:nvSpPr>
          <p:cNvPr id="36" name="Google Shape;36;p5"/>
          <p:cNvSpPr txBox="1"/>
          <p:nvPr>
            <p:ph idx="2" type="title"/>
          </p:nvPr>
        </p:nvSpPr>
        <p:spPr>
          <a:xfrm flipH="1">
            <a:off x="1147579" y="2323850"/>
            <a:ext cx="2979300" cy="75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9600"/>
              <a:buNone/>
              <a:defRPr sz="9600">
                <a:solidFill>
                  <a:schemeClr val="dk2"/>
                </a:solidFill>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37" name="Google Shape;37;p5"/>
          <p:cNvSpPr txBox="1"/>
          <p:nvPr>
            <p:ph idx="1" type="subTitle"/>
          </p:nvPr>
        </p:nvSpPr>
        <p:spPr>
          <a:xfrm>
            <a:off x="1147575" y="4028959"/>
            <a:ext cx="4224900" cy="5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200"/>
              <a:buNone/>
              <a:defRPr sz="1100">
                <a:solidFill>
                  <a:schemeClr val="lt2"/>
                </a:solidFill>
              </a:defRPr>
            </a:lvl1pPr>
            <a:lvl2pPr lvl="1" algn="l">
              <a:lnSpc>
                <a:spcPct val="100000"/>
              </a:lnSpc>
              <a:spcBef>
                <a:spcPts val="0"/>
              </a:spcBef>
              <a:spcAft>
                <a:spcPts val="0"/>
              </a:spcAft>
              <a:buClr>
                <a:schemeClr val="lt2"/>
              </a:buClr>
              <a:buSzPts val="1200"/>
              <a:buNone/>
              <a:defRPr>
                <a:solidFill>
                  <a:schemeClr val="lt2"/>
                </a:solidFill>
              </a:defRPr>
            </a:lvl2pPr>
            <a:lvl3pPr lvl="2" algn="l">
              <a:lnSpc>
                <a:spcPct val="100000"/>
              </a:lnSpc>
              <a:spcBef>
                <a:spcPts val="0"/>
              </a:spcBef>
              <a:spcAft>
                <a:spcPts val="0"/>
              </a:spcAft>
              <a:buClr>
                <a:schemeClr val="lt2"/>
              </a:buClr>
              <a:buSzPts val="1200"/>
              <a:buNone/>
              <a:defRPr>
                <a:solidFill>
                  <a:schemeClr val="lt2"/>
                </a:solidFill>
              </a:defRPr>
            </a:lvl3pPr>
            <a:lvl4pPr lvl="3" algn="l">
              <a:lnSpc>
                <a:spcPct val="100000"/>
              </a:lnSpc>
              <a:spcBef>
                <a:spcPts val="0"/>
              </a:spcBef>
              <a:spcAft>
                <a:spcPts val="0"/>
              </a:spcAft>
              <a:buClr>
                <a:schemeClr val="lt2"/>
              </a:buClr>
              <a:buSzPts val="1200"/>
              <a:buNone/>
              <a:defRPr>
                <a:solidFill>
                  <a:schemeClr val="lt2"/>
                </a:solidFill>
              </a:defRPr>
            </a:lvl4pPr>
            <a:lvl5pPr lvl="4" algn="l">
              <a:lnSpc>
                <a:spcPct val="100000"/>
              </a:lnSpc>
              <a:spcBef>
                <a:spcPts val="0"/>
              </a:spcBef>
              <a:spcAft>
                <a:spcPts val="0"/>
              </a:spcAft>
              <a:buClr>
                <a:schemeClr val="lt2"/>
              </a:buClr>
              <a:buSzPts val="1200"/>
              <a:buNone/>
              <a:defRPr>
                <a:solidFill>
                  <a:schemeClr val="lt2"/>
                </a:solidFill>
              </a:defRPr>
            </a:lvl5pPr>
            <a:lvl6pPr lvl="5" algn="l">
              <a:lnSpc>
                <a:spcPct val="100000"/>
              </a:lnSpc>
              <a:spcBef>
                <a:spcPts val="0"/>
              </a:spcBef>
              <a:spcAft>
                <a:spcPts val="0"/>
              </a:spcAft>
              <a:buClr>
                <a:schemeClr val="lt2"/>
              </a:buClr>
              <a:buSzPts val="1200"/>
              <a:buNone/>
              <a:defRPr>
                <a:solidFill>
                  <a:schemeClr val="lt2"/>
                </a:solidFill>
              </a:defRPr>
            </a:lvl6pPr>
            <a:lvl7pPr lvl="6" algn="l">
              <a:lnSpc>
                <a:spcPct val="100000"/>
              </a:lnSpc>
              <a:spcBef>
                <a:spcPts val="0"/>
              </a:spcBef>
              <a:spcAft>
                <a:spcPts val="0"/>
              </a:spcAft>
              <a:buClr>
                <a:schemeClr val="lt2"/>
              </a:buClr>
              <a:buSzPts val="1200"/>
              <a:buNone/>
              <a:defRPr>
                <a:solidFill>
                  <a:schemeClr val="lt2"/>
                </a:solidFill>
              </a:defRPr>
            </a:lvl7pPr>
            <a:lvl8pPr lvl="7" algn="l">
              <a:lnSpc>
                <a:spcPct val="100000"/>
              </a:lnSpc>
              <a:spcBef>
                <a:spcPts val="0"/>
              </a:spcBef>
              <a:spcAft>
                <a:spcPts val="0"/>
              </a:spcAft>
              <a:buClr>
                <a:schemeClr val="lt2"/>
              </a:buClr>
              <a:buSzPts val="1200"/>
              <a:buNone/>
              <a:defRPr>
                <a:solidFill>
                  <a:schemeClr val="lt2"/>
                </a:solidFill>
              </a:defRPr>
            </a:lvl8pPr>
            <a:lvl9pPr lvl="8" algn="l">
              <a:lnSpc>
                <a:spcPct val="100000"/>
              </a:lnSpc>
              <a:spcBef>
                <a:spcPts val="0"/>
              </a:spcBef>
              <a:spcAft>
                <a:spcPts val="0"/>
              </a:spcAft>
              <a:buClr>
                <a:schemeClr val="lt2"/>
              </a:buClr>
              <a:buSzPts val="1200"/>
              <a:buNone/>
              <a:defRPr>
                <a:solidFill>
                  <a:schemeClr val="lt2"/>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CUSTOM_12">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6"/>
          <p:cNvSpPr txBox="1"/>
          <p:nvPr>
            <p:ph type="ctrTitle"/>
          </p:nvPr>
        </p:nvSpPr>
        <p:spPr>
          <a:xfrm>
            <a:off x="2638350" y="376498"/>
            <a:ext cx="3867300" cy="2054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2800"/>
              <a:buNone/>
              <a:defRPr>
                <a:solidFill>
                  <a:schemeClr val="dk2"/>
                </a:solidFill>
              </a:defRPr>
            </a:lvl1pPr>
            <a:lvl2pPr lvl="1" algn="l">
              <a:lnSpc>
                <a:spcPct val="100000"/>
              </a:lnSpc>
              <a:spcBef>
                <a:spcPts val="0"/>
              </a:spcBef>
              <a:spcAft>
                <a:spcPts val="0"/>
              </a:spcAft>
              <a:buClr>
                <a:schemeClr val="dk2"/>
              </a:buClr>
              <a:buSzPts val="1600"/>
              <a:buNone/>
              <a:defRPr sz="1600">
                <a:solidFill>
                  <a:schemeClr val="dk2"/>
                </a:solidFill>
              </a:defRPr>
            </a:lvl2pPr>
            <a:lvl3pPr lvl="2" algn="l">
              <a:lnSpc>
                <a:spcPct val="100000"/>
              </a:lnSpc>
              <a:spcBef>
                <a:spcPts val="0"/>
              </a:spcBef>
              <a:spcAft>
                <a:spcPts val="0"/>
              </a:spcAft>
              <a:buClr>
                <a:schemeClr val="dk2"/>
              </a:buClr>
              <a:buSzPts val="1600"/>
              <a:buNone/>
              <a:defRPr sz="1600">
                <a:solidFill>
                  <a:schemeClr val="dk2"/>
                </a:solidFill>
              </a:defRPr>
            </a:lvl3pPr>
            <a:lvl4pPr lvl="3" algn="l">
              <a:lnSpc>
                <a:spcPct val="100000"/>
              </a:lnSpc>
              <a:spcBef>
                <a:spcPts val="0"/>
              </a:spcBef>
              <a:spcAft>
                <a:spcPts val="0"/>
              </a:spcAft>
              <a:buClr>
                <a:schemeClr val="dk2"/>
              </a:buClr>
              <a:buSzPts val="1600"/>
              <a:buNone/>
              <a:defRPr sz="1600">
                <a:solidFill>
                  <a:schemeClr val="dk2"/>
                </a:solidFill>
              </a:defRPr>
            </a:lvl4pPr>
            <a:lvl5pPr lvl="4" algn="l">
              <a:lnSpc>
                <a:spcPct val="100000"/>
              </a:lnSpc>
              <a:spcBef>
                <a:spcPts val="0"/>
              </a:spcBef>
              <a:spcAft>
                <a:spcPts val="0"/>
              </a:spcAft>
              <a:buClr>
                <a:schemeClr val="dk2"/>
              </a:buClr>
              <a:buSzPts val="1600"/>
              <a:buNone/>
              <a:defRPr sz="1600">
                <a:solidFill>
                  <a:schemeClr val="dk2"/>
                </a:solidFill>
              </a:defRPr>
            </a:lvl5pPr>
            <a:lvl6pPr lvl="5" algn="l">
              <a:lnSpc>
                <a:spcPct val="100000"/>
              </a:lnSpc>
              <a:spcBef>
                <a:spcPts val="0"/>
              </a:spcBef>
              <a:spcAft>
                <a:spcPts val="0"/>
              </a:spcAft>
              <a:buClr>
                <a:schemeClr val="dk2"/>
              </a:buClr>
              <a:buSzPts val="1600"/>
              <a:buNone/>
              <a:defRPr sz="1600">
                <a:solidFill>
                  <a:schemeClr val="dk2"/>
                </a:solidFill>
              </a:defRPr>
            </a:lvl6pPr>
            <a:lvl7pPr lvl="6" algn="l">
              <a:lnSpc>
                <a:spcPct val="100000"/>
              </a:lnSpc>
              <a:spcBef>
                <a:spcPts val="0"/>
              </a:spcBef>
              <a:spcAft>
                <a:spcPts val="0"/>
              </a:spcAft>
              <a:buClr>
                <a:schemeClr val="dk2"/>
              </a:buClr>
              <a:buSzPts val="1600"/>
              <a:buNone/>
              <a:defRPr sz="1600">
                <a:solidFill>
                  <a:schemeClr val="dk2"/>
                </a:solidFill>
              </a:defRPr>
            </a:lvl7pPr>
            <a:lvl8pPr lvl="7" algn="l">
              <a:lnSpc>
                <a:spcPct val="100000"/>
              </a:lnSpc>
              <a:spcBef>
                <a:spcPts val="0"/>
              </a:spcBef>
              <a:spcAft>
                <a:spcPts val="0"/>
              </a:spcAft>
              <a:buClr>
                <a:schemeClr val="dk2"/>
              </a:buClr>
              <a:buSzPts val="1600"/>
              <a:buNone/>
              <a:defRPr sz="1600">
                <a:solidFill>
                  <a:schemeClr val="dk2"/>
                </a:solidFill>
              </a:defRPr>
            </a:lvl8pPr>
            <a:lvl9pPr lvl="8" algn="l">
              <a:lnSpc>
                <a:spcPct val="100000"/>
              </a:lnSpc>
              <a:spcBef>
                <a:spcPts val="0"/>
              </a:spcBef>
              <a:spcAft>
                <a:spcPts val="0"/>
              </a:spcAft>
              <a:buClr>
                <a:schemeClr val="dk2"/>
              </a:buClr>
              <a:buSzPts val="1600"/>
              <a:buNone/>
              <a:defRPr sz="1600">
                <a:solidFill>
                  <a:schemeClr val="dk2"/>
                </a:solidFill>
              </a:defRPr>
            </a:lvl9pPr>
          </a:lstStyle>
          <a:p/>
        </p:txBody>
      </p:sp>
      <p:sp>
        <p:nvSpPr>
          <p:cNvPr id="40" name="Google Shape;40;p6"/>
          <p:cNvSpPr txBox="1"/>
          <p:nvPr>
            <p:ph idx="1" type="subTitle"/>
          </p:nvPr>
        </p:nvSpPr>
        <p:spPr>
          <a:xfrm>
            <a:off x="2459550" y="2314225"/>
            <a:ext cx="4224900" cy="178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200"/>
              <a:buNone/>
              <a:defRPr sz="1100">
                <a:solidFill>
                  <a:schemeClr val="lt2"/>
                </a:solidFill>
              </a:defRPr>
            </a:lvl1pPr>
            <a:lvl2pPr lvl="1" algn="l">
              <a:lnSpc>
                <a:spcPct val="100000"/>
              </a:lnSpc>
              <a:spcBef>
                <a:spcPts val="0"/>
              </a:spcBef>
              <a:spcAft>
                <a:spcPts val="0"/>
              </a:spcAft>
              <a:buClr>
                <a:schemeClr val="lt2"/>
              </a:buClr>
              <a:buSzPts val="1200"/>
              <a:buNone/>
              <a:defRPr>
                <a:solidFill>
                  <a:schemeClr val="lt2"/>
                </a:solidFill>
              </a:defRPr>
            </a:lvl2pPr>
            <a:lvl3pPr lvl="2" algn="l">
              <a:lnSpc>
                <a:spcPct val="100000"/>
              </a:lnSpc>
              <a:spcBef>
                <a:spcPts val="0"/>
              </a:spcBef>
              <a:spcAft>
                <a:spcPts val="0"/>
              </a:spcAft>
              <a:buClr>
                <a:schemeClr val="lt2"/>
              </a:buClr>
              <a:buSzPts val="1200"/>
              <a:buNone/>
              <a:defRPr>
                <a:solidFill>
                  <a:schemeClr val="lt2"/>
                </a:solidFill>
              </a:defRPr>
            </a:lvl3pPr>
            <a:lvl4pPr lvl="3" algn="l">
              <a:lnSpc>
                <a:spcPct val="100000"/>
              </a:lnSpc>
              <a:spcBef>
                <a:spcPts val="0"/>
              </a:spcBef>
              <a:spcAft>
                <a:spcPts val="0"/>
              </a:spcAft>
              <a:buClr>
                <a:schemeClr val="lt2"/>
              </a:buClr>
              <a:buSzPts val="1200"/>
              <a:buNone/>
              <a:defRPr>
                <a:solidFill>
                  <a:schemeClr val="lt2"/>
                </a:solidFill>
              </a:defRPr>
            </a:lvl4pPr>
            <a:lvl5pPr lvl="4" algn="l">
              <a:lnSpc>
                <a:spcPct val="100000"/>
              </a:lnSpc>
              <a:spcBef>
                <a:spcPts val="0"/>
              </a:spcBef>
              <a:spcAft>
                <a:spcPts val="0"/>
              </a:spcAft>
              <a:buClr>
                <a:schemeClr val="lt2"/>
              </a:buClr>
              <a:buSzPts val="1200"/>
              <a:buNone/>
              <a:defRPr>
                <a:solidFill>
                  <a:schemeClr val="lt2"/>
                </a:solidFill>
              </a:defRPr>
            </a:lvl5pPr>
            <a:lvl6pPr lvl="5" algn="l">
              <a:lnSpc>
                <a:spcPct val="100000"/>
              </a:lnSpc>
              <a:spcBef>
                <a:spcPts val="0"/>
              </a:spcBef>
              <a:spcAft>
                <a:spcPts val="0"/>
              </a:spcAft>
              <a:buClr>
                <a:schemeClr val="lt2"/>
              </a:buClr>
              <a:buSzPts val="1200"/>
              <a:buNone/>
              <a:defRPr>
                <a:solidFill>
                  <a:schemeClr val="lt2"/>
                </a:solidFill>
              </a:defRPr>
            </a:lvl6pPr>
            <a:lvl7pPr lvl="6" algn="l">
              <a:lnSpc>
                <a:spcPct val="100000"/>
              </a:lnSpc>
              <a:spcBef>
                <a:spcPts val="0"/>
              </a:spcBef>
              <a:spcAft>
                <a:spcPts val="0"/>
              </a:spcAft>
              <a:buClr>
                <a:schemeClr val="lt2"/>
              </a:buClr>
              <a:buSzPts val="1200"/>
              <a:buNone/>
              <a:defRPr>
                <a:solidFill>
                  <a:schemeClr val="lt2"/>
                </a:solidFill>
              </a:defRPr>
            </a:lvl7pPr>
            <a:lvl8pPr lvl="7" algn="l">
              <a:lnSpc>
                <a:spcPct val="100000"/>
              </a:lnSpc>
              <a:spcBef>
                <a:spcPts val="0"/>
              </a:spcBef>
              <a:spcAft>
                <a:spcPts val="0"/>
              </a:spcAft>
              <a:buClr>
                <a:schemeClr val="lt2"/>
              </a:buClr>
              <a:buSzPts val="1200"/>
              <a:buNone/>
              <a:defRPr>
                <a:solidFill>
                  <a:schemeClr val="lt2"/>
                </a:solidFill>
              </a:defRPr>
            </a:lvl8pPr>
            <a:lvl9pPr lvl="8" algn="l">
              <a:lnSpc>
                <a:spcPct val="100000"/>
              </a:lnSpc>
              <a:spcBef>
                <a:spcPts val="0"/>
              </a:spcBef>
              <a:spcAft>
                <a:spcPts val="0"/>
              </a:spcAft>
              <a:buClr>
                <a:schemeClr val="lt2"/>
              </a:buClr>
              <a:buSzPts val="1200"/>
              <a:buNone/>
              <a:defRPr>
                <a:solidFill>
                  <a:schemeClr val="lt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CUSTOM_21">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7"/>
          <p:cNvSpPr txBox="1"/>
          <p:nvPr>
            <p:ph type="ctrTitle"/>
          </p:nvPr>
        </p:nvSpPr>
        <p:spPr>
          <a:xfrm flipH="1">
            <a:off x="2747779" y="2635675"/>
            <a:ext cx="5195700" cy="1921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3600"/>
              <a:buNone/>
              <a:defRPr sz="3600">
                <a:solidFill>
                  <a:schemeClr val="dk2"/>
                </a:solidFill>
              </a:defRPr>
            </a:lvl1pPr>
            <a:lvl2pPr lvl="1" algn="r">
              <a:lnSpc>
                <a:spcPct val="100000"/>
              </a:lnSpc>
              <a:spcBef>
                <a:spcPts val="0"/>
              </a:spcBef>
              <a:spcAft>
                <a:spcPts val="0"/>
              </a:spcAft>
              <a:buClr>
                <a:schemeClr val="dk2"/>
              </a:buClr>
              <a:buSzPts val="6500"/>
              <a:buNone/>
              <a:defRPr sz="6500">
                <a:solidFill>
                  <a:schemeClr val="dk2"/>
                </a:solidFill>
              </a:defRPr>
            </a:lvl2pPr>
            <a:lvl3pPr lvl="2" algn="r">
              <a:lnSpc>
                <a:spcPct val="100000"/>
              </a:lnSpc>
              <a:spcBef>
                <a:spcPts val="0"/>
              </a:spcBef>
              <a:spcAft>
                <a:spcPts val="0"/>
              </a:spcAft>
              <a:buClr>
                <a:schemeClr val="dk2"/>
              </a:buClr>
              <a:buSzPts val="6500"/>
              <a:buNone/>
              <a:defRPr sz="6500">
                <a:solidFill>
                  <a:schemeClr val="dk2"/>
                </a:solidFill>
              </a:defRPr>
            </a:lvl3pPr>
            <a:lvl4pPr lvl="3" algn="r">
              <a:lnSpc>
                <a:spcPct val="100000"/>
              </a:lnSpc>
              <a:spcBef>
                <a:spcPts val="0"/>
              </a:spcBef>
              <a:spcAft>
                <a:spcPts val="0"/>
              </a:spcAft>
              <a:buClr>
                <a:schemeClr val="dk2"/>
              </a:buClr>
              <a:buSzPts val="6500"/>
              <a:buNone/>
              <a:defRPr sz="6500">
                <a:solidFill>
                  <a:schemeClr val="dk2"/>
                </a:solidFill>
              </a:defRPr>
            </a:lvl4pPr>
            <a:lvl5pPr lvl="4" algn="r">
              <a:lnSpc>
                <a:spcPct val="100000"/>
              </a:lnSpc>
              <a:spcBef>
                <a:spcPts val="0"/>
              </a:spcBef>
              <a:spcAft>
                <a:spcPts val="0"/>
              </a:spcAft>
              <a:buClr>
                <a:schemeClr val="dk2"/>
              </a:buClr>
              <a:buSzPts val="6500"/>
              <a:buNone/>
              <a:defRPr sz="6500">
                <a:solidFill>
                  <a:schemeClr val="dk2"/>
                </a:solidFill>
              </a:defRPr>
            </a:lvl5pPr>
            <a:lvl6pPr lvl="5" algn="r">
              <a:lnSpc>
                <a:spcPct val="100000"/>
              </a:lnSpc>
              <a:spcBef>
                <a:spcPts val="0"/>
              </a:spcBef>
              <a:spcAft>
                <a:spcPts val="0"/>
              </a:spcAft>
              <a:buClr>
                <a:schemeClr val="dk2"/>
              </a:buClr>
              <a:buSzPts val="6500"/>
              <a:buNone/>
              <a:defRPr sz="6500">
                <a:solidFill>
                  <a:schemeClr val="dk2"/>
                </a:solidFill>
              </a:defRPr>
            </a:lvl6pPr>
            <a:lvl7pPr lvl="6" algn="r">
              <a:lnSpc>
                <a:spcPct val="100000"/>
              </a:lnSpc>
              <a:spcBef>
                <a:spcPts val="0"/>
              </a:spcBef>
              <a:spcAft>
                <a:spcPts val="0"/>
              </a:spcAft>
              <a:buClr>
                <a:schemeClr val="dk2"/>
              </a:buClr>
              <a:buSzPts val="6500"/>
              <a:buNone/>
              <a:defRPr sz="6500">
                <a:solidFill>
                  <a:schemeClr val="dk2"/>
                </a:solidFill>
              </a:defRPr>
            </a:lvl7pPr>
            <a:lvl8pPr lvl="7" algn="r">
              <a:lnSpc>
                <a:spcPct val="100000"/>
              </a:lnSpc>
              <a:spcBef>
                <a:spcPts val="0"/>
              </a:spcBef>
              <a:spcAft>
                <a:spcPts val="0"/>
              </a:spcAft>
              <a:buClr>
                <a:schemeClr val="dk2"/>
              </a:buClr>
              <a:buSzPts val="6500"/>
              <a:buNone/>
              <a:defRPr sz="6500">
                <a:solidFill>
                  <a:schemeClr val="dk2"/>
                </a:solidFill>
              </a:defRPr>
            </a:lvl8pPr>
            <a:lvl9pPr lvl="8" algn="r">
              <a:lnSpc>
                <a:spcPct val="100000"/>
              </a:lnSpc>
              <a:spcBef>
                <a:spcPts val="0"/>
              </a:spcBef>
              <a:spcAft>
                <a:spcPts val="0"/>
              </a:spcAft>
              <a:buClr>
                <a:schemeClr val="dk2"/>
              </a:buClr>
              <a:buSzPts val="6500"/>
              <a:buNone/>
              <a:defRPr sz="6500">
                <a:solidFill>
                  <a:schemeClr val="dk2"/>
                </a:solidFill>
              </a:defRPr>
            </a:lvl9pPr>
          </a:lstStyle>
          <a:p/>
        </p:txBody>
      </p:sp>
      <p:sp>
        <p:nvSpPr>
          <p:cNvPr id="43" name="Google Shape;43;p7"/>
          <p:cNvSpPr txBox="1"/>
          <p:nvPr>
            <p:ph idx="2" type="title"/>
          </p:nvPr>
        </p:nvSpPr>
        <p:spPr>
          <a:xfrm flipH="1">
            <a:off x="4964179" y="2323850"/>
            <a:ext cx="29793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9600"/>
              <a:buNone/>
              <a:defRPr sz="9600">
                <a:solidFill>
                  <a:schemeClr val="dk2"/>
                </a:solidFill>
              </a:defRPr>
            </a:lvl1pPr>
            <a:lvl2pPr lvl="1"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44" name="Google Shape;44;p7"/>
          <p:cNvSpPr txBox="1"/>
          <p:nvPr>
            <p:ph idx="1" type="subTitle"/>
          </p:nvPr>
        </p:nvSpPr>
        <p:spPr>
          <a:xfrm>
            <a:off x="3718579" y="4030481"/>
            <a:ext cx="4224900" cy="536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2"/>
              </a:buClr>
              <a:buSzPts val="1200"/>
              <a:buNone/>
              <a:defRPr sz="1100">
                <a:solidFill>
                  <a:schemeClr val="lt2"/>
                </a:solidFill>
              </a:defRPr>
            </a:lvl1pPr>
            <a:lvl2pPr lvl="1" algn="l">
              <a:lnSpc>
                <a:spcPct val="100000"/>
              </a:lnSpc>
              <a:spcBef>
                <a:spcPts val="0"/>
              </a:spcBef>
              <a:spcAft>
                <a:spcPts val="0"/>
              </a:spcAft>
              <a:buClr>
                <a:schemeClr val="lt2"/>
              </a:buClr>
              <a:buSzPts val="1200"/>
              <a:buNone/>
              <a:defRPr>
                <a:solidFill>
                  <a:schemeClr val="lt2"/>
                </a:solidFill>
              </a:defRPr>
            </a:lvl2pPr>
            <a:lvl3pPr lvl="2" algn="l">
              <a:lnSpc>
                <a:spcPct val="100000"/>
              </a:lnSpc>
              <a:spcBef>
                <a:spcPts val="0"/>
              </a:spcBef>
              <a:spcAft>
                <a:spcPts val="0"/>
              </a:spcAft>
              <a:buClr>
                <a:schemeClr val="lt2"/>
              </a:buClr>
              <a:buSzPts val="1200"/>
              <a:buNone/>
              <a:defRPr>
                <a:solidFill>
                  <a:schemeClr val="lt2"/>
                </a:solidFill>
              </a:defRPr>
            </a:lvl3pPr>
            <a:lvl4pPr lvl="3" algn="l">
              <a:lnSpc>
                <a:spcPct val="100000"/>
              </a:lnSpc>
              <a:spcBef>
                <a:spcPts val="0"/>
              </a:spcBef>
              <a:spcAft>
                <a:spcPts val="0"/>
              </a:spcAft>
              <a:buClr>
                <a:schemeClr val="lt2"/>
              </a:buClr>
              <a:buSzPts val="1200"/>
              <a:buNone/>
              <a:defRPr>
                <a:solidFill>
                  <a:schemeClr val="lt2"/>
                </a:solidFill>
              </a:defRPr>
            </a:lvl4pPr>
            <a:lvl5pPr lvl="4" algn="l">
              <a:lnSpc>
                <a:spcPct val="100000"/>
              </a:lnSpc>
              <a:spcBef>
                <a:spcPts val="0"/>
              </a:spcBef>
              <a:spcAft>
                <a:spcPts val="0"/>
              </a:spcAft>
              <a:buClr>
                <a:schemeClr val="lt2"/>
              </a:buClr>
              <a:buSzPts val="1200"/>
              <a:buNone/>
              <a:defRPr>
                <a:solidFill>
                  <a:schemeClr val="lt2"/>
                </a:solidFill>
              </a:defRPr>
            </a:lvl5pPr>
            <a:lvl6pPr lvl="5" algn="l">
              <a:lnSpc>
                <a:spcPct val="100000"/>
              </a:lnSpc>
              <a:spcBef>
                <a:spcPts val="0"/>
              </a:spcBef>
              <a:spcAft>
                <a:spcPts val="0"/>
              </a:spcAft>
              <a:buClr>
                <a:schemeClr val="lt2"/>
              </a:buClr>
              <a:buSzPts val="1200"/>
              <a:buNone/>
              <a:defRPr>
                <a:solidFill>
                  <a:schemeClr val="lt2"/>
                </a:solidFill>
              </a:defRPr>
            </a:lvl6pPr>
            <a:lvl7pPr lvl="6" algn="l">
              <a:lnSpc>
                <a:spcPct val="100000"/>
              </a:lnSpc>
              <a:spcBef>
                <a:spcPts val="0"/>
              </a:spcBef>
              <a:spcAft>
                <a:spcPts val="0"/>
              </a:spcAft>
              <a:buClr>
                <a:schemeClr val="lt2"/>
              </a:buClr>
              <a:buSzPts val="1200"/>
              <a:buNone/>
              <a:defRPr>
                <a:solidFill>
                  <a:schemeClr val="lt2"/>
                </a:solidFill>
              </a:defRPr>
            </a:lvl7pPr>
            <a:lvl8pPr lvl="7" algn="l">
              <a:lnSpc>
                <a:spcPct val="100000"/>
              </a:lnSpc>
              <a:spcBef>
                <a:spcPts val="0"/>
              </a:spcBef>
              <a:spcAft>
                <a:spcPts val="0"/>
              </a:spcAft>
              <a:buClr>
                <a:schemeClr val="lt2"/>
              </a:buClr>
              <a:buSzPts val="1200"/>
              <a:buNone/>
              <a:defRPr>
                <a:solidFill>
                  <a:schemeClr val="lt2"/>
                </a:solidFill>
              </a:defRPr>
            </a:lvl8pPr>
            <a:lvl9pPr lvl="8" algn="l">
              <a:lnSpc>
                <a:spcPct val="100000"/>
              </a:lnSpc>
              <a:spcBef>
                <a:spcPts val="0"/>
              </a:spcBef>
              <a:spcAft>
                <a:spcPts val="0"/>
              </a:spcAft>
              <a:buClr>
                <a:schemeClr val="lt2"/>
              </a:buClr>
              <a:buSzPts val="1200"/>
              <a:buNone/>
              <a:defRPr>
                <a:solidFill>
                  <a:schemeClr val="lt2"/>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3">
  <p:cSld name="CUSTOM_22">
    <p:bg>
      <p:bgPr>
        <a:blipFill>
          <a:blip r:embed="rId2">
            <a:alphaModFix/>
          </a:blip>
          <a:stretch>
            <a:fillRect/>
          </a:stretch>
        </a:blipFill>
      </p:bgPr>
    </p:bg>
    <p:spTree>
      <p:nvGrpSpPr>
        <p:cNvPr id="45" name="Shape 45"/>
        <p:cNvGrpSpPr/>
        <p:nvPr/>
      </p:nvGrpSpPr>
      <p:grpSpPr>
        <a:xfrm>
          <a:off x="0" y="0"/>
          <a:ext cx="0" cy="0"/>
          <a:chOff x="0" y="0"/>
          <a:chExt cx="0" cy="0"/>
        </a:xfrm>
      </p:grpSpPr>
      <p:sp>
        <p:nvSpPr>
          <p:cNvPr id="46" name="Google Shape;46;p8"/>
          <p:cNvSpPr txBox="1"/>
          <p:nvPr>
            <p:ph type="ctrTitle"/>
          </p:nvPr>
        </p:nvSpPr>
        <p:spPr>
          <a:xfrm flipH="1">
            <a:off x="2754543" y="1347038"/>
            <a:ext cx="5195700" cy="1921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3600"/>
              <a:buNone/>
              <a:defRPr sz="3600">
                <a:solidFill>
                  <a:schemeClr val="dk2"/>
                </a:solidFill>
              </a:defRPr>
            </a:lvl1pPr>
            <a:lvl2pPr lvl="1" algn="r">
              <a:lnSpc>
                <a:spcPct val="100000"/>
              </a:lnSpc>
              <a:spcBef>
                <a:spcPts val="0"/>
              </a:spcBef>
              <a:spcAft>
                <a:spcPts val="0"/>
              </a:spcAft>
              <a:buClr>
                <a:schemeClr val="dk2"/>
              </a:buClr>
              <a:buSzPts val="6500"/>
              <a:buNone/>
              <a:defRPr sz="6500">
                <a:solidFill>
                  <a:schemeClr val="dk2"/>
                </a:solidFill>
              </a:defRPr>
            </a:lvl2pPr>
            <a:lvl3pPr lvl="2" algn="r">
              <a:lnSpc>
                <a:spcPct val="100000"/>
              </a:lnSpc>
              <a:spcBef>
                <a:spcPts val="0"/>
              </a:spcBef>
              <a:spcAft>
                <a:spcPts val="0"/>
              </a:spcAft>
              <a:buClr>
                <a:schemeClr val="dk2"/>
              </a:buClr>
              <a:buSzPts val="6500"/>
              <a:buNone/>
              <a:defRPr sz="6500">
                <a:solidFill>
                  <a:schemeClr val="dk2"/>
                </a:solidFill>
              </a:defRPr>
            </a:lvl3pPr>
            <a:lvl4pPr lvl="3" algn="r">
              <a:lnSpc>
                <a:spcPct val="100000"/>
              </a:lnSpc>
              <a:spcBef>
                <a:spcPts val="0"/>
              </a:spcBef>
              <a:spcAft>
                <a:spcPts val="0"/>
              </a:spcAft>
              <a:buClr>
                <a:schemeClr val="dk2"/>
              </a:buClr>
              <a:buSzPts val="6500"/>
              <a:buNone/>
              <a:defRPr sz="6500">
                <a:solidFill>
                  <a:schemeClr val="dk2"/>
                </a:solidFill>
              </a:defRPr>
            </a:lvl4pPr>
            <a:lvl5pPr lvl="4" algn="r">
              <a:lnSpc>
                <a:spcPct val="100000"/>
              </a:lnSpc>
              <a:spcBef>
                <a:spcPts val="0"/>
              </a:spcBef>
              <a:spcAft>
                <a:spcPts val="0"/>
              </a:spcAft>
              <a:buClr>
                <a:schemeClr val="dk2"/>
              </a:buClr>
              <a:buSzPts val="6500"/>
              <a:buNone/>
              <a:defRPr sz="6500">
                <a:solidFill>
                  <a:schemeClr val="dk2"/>
                </a:solidFill>
              </a:defRPr>
            </a:lvl5pPr>
            <a:lvl6pPr lvl="5" algn="r">
              <a:lnSpc>
                <a:spcPct val="100000"/>
              </a:lnSpc>
              <a:spcBef>
                <a:spcPts val="0"/>
              </a:spcBef>
              <a:spcAft>
                <a:spcPts val="0"/>
              </a:spcAft>
              <a:buClr>
                <a:schemeClr val="dk2"/>
              </a:buClr>
              <a:buSzPts val="6500"/>
              <a:buNone/>
              <a:defRPr sz="6500">
                <a:solidFill>
                  <a:schemeClr val="dk2"/>
                </a:solidFill>
              </a:defRPr>
            </a:lvl6pPr>
            <a:lvl7pPr lvl="6" algn="r">
              <a:lnSpc>
                <a:spcPct val="100000"/>
              </a:lnSpc>
              <a:spcBef>
                <a:spcPts val="0"/>
              </a:spcBef>
              <a:spcAft>
                <a:spcPts val="0"/>
              </a:spcAft>
              <a:buClr>
                <a:schemeClr val="dk2"/>
              </a:buClr>
              <a:buSzPts val="6500"/>
              <a:buNone/>
              <a:defRPr sz="6500">
                <a:solidFill>
                  <a:schemeClr val="dk2"/>
                </a:solidFill>
              </a:defRPr>
            </a:lvl7pPr>
            <a:lvl8pPr lvl="7" algn="r">
              <a:lnSpc>
                <a:spcPct val="100000"/>
              </a:lnSpc>
              <a:spcBef>
                <a:spcPts val="0"/>
              </a:spcBef>
              <a:spcAft>
                <a:spcPts val="0"/>
              </a:spcAft>
              <a:buClr>
                <a:schemeClr val="dk2"/>
              </a:buClr>
              <a:buSzPts val="6500"/>
              <a:buNone/>
              <a:defRPr sz="6500">
                <a:solidFill>
                  <a:schemeClr val="dk2"/>
                </a:solidFill>
              </a:defRPr>
            </a:lvl8pPr>
            <a:lvl9pPr lvl="8" algn="r">
              <a:lnSpc>
                <a:spcPct val="100000"/>
              </a:lnSpc>
              <a:spcBef>
                <a:spcPts val="0"/>
              </a:spcBef>
              <a:spcAft>
                <a:spcPts val="0"/>
              </a:spcAft>
              <a:buClr>
                <a:schemeClr val="dk2"/>
              </a:buClr>
              <a:buSzPts val="6500"/>
              <a:buNone/>
              <a:defRPr sz="6500">
                <a:solidFill>
                  <a:schemeClr val="dk2"/>
                </a:solidFill>
              </a:defRPr>
            </a:lvl9pPr>
          </a:lstStyle>
          <a:p/>
        </p:txBody>
      </p:sp>
      <p:sp>
        <p:nvSpPr>
          <p:cNvPr id="47" name="Google Shape;47;p8"/>
          <p:cNvSpPr txBox="1"/>
          <p:nvPr>
            <p:ph idx="2" type="title"/>
          </p:nvPr>
        </p:nvSpPr>
        <p:spPr>
          <a:xfrm flipH="1">
            <a:off x="4970943" y="1035213"/>
            <a:ext cx="29793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dk2"/>
              </a:buClr>
              <a:buSzPts val="9600"/>
              <a:buNone/>
              <a:defRPr sz="9600">
                <a:solidFill>
                  <a:schemeClr val="dk2"/>
                </a:solidFill>
              </a:defRPr>
            </a:lvl1pPr>
            <a:lvl2pPr lvl="1"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48" name="Google Shape;48;p8"/>
          <p:cNvSpPr txBox="1"/>
          <p:nvPr>
            <p:ph idx="1" type="subTitle"/>
          </p:nvPr>
        </p:nvSpPr>
        <p:spPr>
          <a:xfrm>
            <a:off x="3725343" y="2742989"/>
            <a:ext cx="4224900" cy="536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2"/>
              </a:buClr>
              <a:buSzPts val="1200"/>
              <a:buNone/>
              <a:defRPr sz="1100">
                <a:solidFill>
                  <a:schemeClr val="lt2"/>
                </a:solidFill>
              </a:defRPr>
            </a:lvl1pPr>
            <a:lvl2pPr lvl="1" algn="r">
              <a:lnSpc>
                <a:spcPct val="100000"/>
              </a:lnSpc>
              <a:spcBef>
                <a:spcPts val="0"/>
              </a:spcBef>
              <a:spcAft>
                <a:spcPts val="0"/>
              </a:spcAft>
              <a:buClr>
                <a:schemeClr val="lt2"/>
              </a:buClr>
              <a:buSzPts val="1200"/>
              <a:buNone/>
              <a:defRPr>
                <a:solidFill>
                  <a:schemeClr val="lt2"/>
                </a:solidFill>
              </a:defRPr>
            </a:lvl2pPr>
            <a:lvl3pPr lvl="2" algn="r">
              <a:lnSpc>
                <a:spcPct val="100000"/>
              </a:lnSpc>
              <a:spcBef>
                <a:spcPts val="0"/>
              </a:spcBef>
              <a:spcAft>
                <a:spcPts val="0"/>
              </a:spcAft>
              <a:buClr>
                <a:schemeClr val="lt2"/>
              </a:buClr>
              <a:buSzPts val="1200"/>
              <a:buNone/>
              <a:defRPr>
                <a:solidFill>
                  <a:schemeClr val="lt2"/>
                </a:solidFill>
              </a:defRPr>
            </a:lvl3pPr>
            <a:lvl4pPr lvl="3" algn="r">
              <a:lnSpc>
                <a:spcPct val="100000"/>
              </a:lnSpc>
              <a:spcBef>
                <a:spcPts val="0"/>
              </a:spcBef>
              <a:spcAft>
                <a:spcPts val="0"/>
              </a:spcAft>
              <a:buClr>
                <a:schemeClr val="lt2"/>
              </a:buClr>
              <a:buSzPts val="1200"/>
              <a:buNone/>
              <a:defRPr>
                <a:solidFill>
                  <a:schemeClr val="lt2"/>
                </a:solidFill>
              </a:defRPr>
            </a:lvl4pPr>
            <a:lvl5pPr lvl="4" algn="r">
              <a:lnSpc>
                <a:spcPct val="100000"/>
              </a:lnSpc>
              <a:spcBef>
                <a:spcPts val="0"/>
              </a:spcBef>
              <a:spcAft>
                <a:spcPts val="0"/>
              </a:spcAft>
              <a:buClr>
                <a:schemeClr val="lt2"/>
              </a:buClr>
              <a:buSzPts val="1200"/>
              <a:buNone/>
              <a:defRPr>
                <a:solidFill>
                  <a:schemeClr val="lt2"/>
                </a:solidFill>
              </a:defRPr>
            </a:lvl5pPr>
            <a:lvl6pPr lvl="5" algn="r">
              <a:lnSpc>
                <a:spcPct val="100000"/>
              </a:lnSpc>
              <a:spcBef>
                <a:spcPts val="0"/>
              </a:spcBef>
              <a:spcAft>
                <a:spcPts val="0"/>
              </a:spcAft>
              <a:buClr>
                <a:schemeClr val="lt2"/>
              </a:buClr>
              <a:buSzPts val="1200"/>
              <a:buNone/>
              <a:defRPr>
                <a:solidFill>
                  <a:schemeClr val="lt2"/>
                </a:solidFill>
              </a:defRPr>
            </a:lvl6pPr>
            <a:lvl7pPr lvl="6" algn="r">
              <a:lnSpc>
                <a:spcPct val="100000"/>
              </a:lnSpc>
              <a:spcBef>
                <a:spcPts val="0"/>
              </a:spcBef>
              <a:spcAft>
                <a:spcPts val="0"/>
              </a:spcAft>
              <a:buClr>
                <a:schemeClr val="lt2"/>
              </a:buClr>
              <a:buSzPts val="1200"/>
              <a:buNone/>
              <a:defRPr>
                <a:solidFill>
                  <a:schemeClr val="lt2"/>
                </a:solidFill>
              </a:defRPr>
            </a:lvl7pPr>
            <a:lvl8pPr lvl="7" algn="r">
              <a:lnSpc>
                <a:spcPct val="100000"/>
              </a:lnSpc>
              <a:spcBef>
                <a:spcPts val="0"/>
              </a:spcBef>
              <a:spcAft>
                <a:spcPts val="0"/>
              </a:spcAft>
              <a:buClr>
                <a:schemeClr val="lt2"/>
              </a:buClr>
              <a:buSzPts val="1200"/>
              <a:buNone/>
              <a:defRPr>
                <a:solidFill>
                  <a:schemeClr val="lt2"/>
                </a:solidFill>
              </a:defRPr>
            </a:lvl8pPr>
            <a:lvl9pPr lvl="8" algn="r">
              <a:lnSpc>
                <a:spcPct val="100000"/>
              </a:lnSpc>
              <a:spcBef>
                <a:spcPts val="0"/>
              </a:spcBef>
              <a:spcAft>
                <a:spcPts val="0"/>
              </a:spcAft>
              <a:buClr>
                <a:schemeClr val="lt2"/>
              </a:buClr>
              <a:buSzPts val="1200"/>
              <a:buNone/>
              <a:defRPr>
                <a:solidFill>
                  <a:schemeClr val="lt2"/>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15">
    <p:bg>
      <p:bgPr>
        <a:blipFill>
          <a:blip r:embed="rId2">
            <a:alphaModFix/>
          </a:blip>
          <a:stretch>
            <a:fillRect/>
          </a:stretch>
        </a:blipFill>
      </p:bgPr>
    </p:bg>
    <p:spTree>
      <p:nvGrpSpPr>
        <p:cNvPr id="49" name="Shape 49"/>
        <p:cNvGrpSpPr/>
        <p:nvPr/>
      </p:nvGrpSpPr>
      <p:grpSpPr>
        <a:xfrm>
          <a:off x="0" y="0"/>
          <a:ext cx="0" cy="0"/>
          <a:chOff x="0" y="0"/>
          <a:chExt cx="0" cy="0"/>
        </a:xfrm>
      </p:grpSpPr>
      <p:sp>
        <p:nvSpPr>
          <p:cNvPr id="50" name="Google Shape;50;p9"/>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2"/>
              </a:buClr>
              <a:buSzPts val="2400"/>
              <a:buNone/>
              <a:defRPr sz="2400">
                <a:solidFill>
                  <a:schemeClr val="dk2"/>
                </a:solidFill>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4">
  <p:cSld name="CUSTOM_27">
    <p:bg>
      <p:bgPr>
        <a:blipFill>
          <a:blip r:embed="rId2">
            <a:alphaModFix/>
          </a:blip>
          <a:stretch>
            <a:fillRect/>
          </a:stretch>
        </a:blipFill>
      </p:bgPr>
    </p:bg>
    <p:spTree>
      <p:nvGrpSpPr>
        <p:cNvPr id="51" name="Shape 51"/>
        <p:cNvGrpSpPr/>
        <p:nvPr/>
      </p:nvGrpSpPr>
      <p:grpSpPr>
        <a:xfrm>
          <a:off x="0" y="0"/>
          <a:ext cx="0" cy="0"/>
          <a:chOff x="0" y="0"/>
          <a:chExt cx="0" cy="0"/>
        </a:xfrm>
      </p:grpSpPr>
      <p:sp>
        <p:nvSpPr>
          <p:cNvPr id="52" name="Google Shape;52;p10"/>
          <p:cNvSpPr txBox="1"/>
          <p:nvPr>
            <p:ph type="ctrTitle"/>
          </p:nvPr>
        </p:nvSpPr>
        <p:spPr>
          <a:xfrm flipH="1">
            <a:off x="1180003" y="1347038"/>
            <a:ext cx="5195700" cy="192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3600"/>
              <a:buNone/>
              <a:defRPr sz="3600">
                <a:solidFill>
                  <a:schemeClr val="dk2"/>
                </a:solidFill>
              </a:defRPr>
            </a:lvl1pPr>
            <a:lvl2pPr lvl="1" algn="l">
              <a:lnSpc>
                <a:spcPct val="100000"/>
              </a:lnSpc>
              <a:spcBef>
                <a:spcPts val="0"/>
              </a:spcBef>
              <a:spcAft>
                <a:spcPts val="0"/>
              </a:spcAft>
              <a:buClr>
                <a:schemeClr val="dk2"/>
              </a:buClr>
              <a:buSzPts val="6500"/>
              <a:buNone/>
              <a:defRPr sz="6500">
                <a:solidFill>
                  <a:schemeClr val="dk2"/>
                </a:solidFill>
              </a:defRPr>
            </a:lvl2pPr>
            <a:lvl3pPr lvl="2" algn="l">
              <a:lnSpc>
                <a:spcPct val="100000"/>
              </a:lnSpc>
              <a:spcBef>
                <a:spcPts val="0"/>
              </a:spcBef>
              <a:spcAft>
                <a:spcPts val="0"/>
              </a:spcAft>
              <a:buClr>
                <a:schemeClr val="dk2"/>
              </a:buClr>
              <a:buSzPts val="6500"/>
              <a:buNone/>
              <a:defRPr sz="6500">
                <a:solidFill>
                  <a:schemeClr val="dk2"/>
                </a:solidFill>
              </a:defRPr>
            </a:lvl3pPr>
            <a:lvl4pPr lvl="3" algn="l">
              <a:lnSpc>
                <a:spcPct val="100000"/>
              </a:lnSpc>
              <a:spcBef>
                <a:spcPts val="0"/>
              </a:spcBef>
              <a:spcAft>
                <a:spcPts val="0"/>
              </a:spcAft>
              <a:buClr>
                <a:schemeClr val="dk2"/>
              </a:buClr>
              <a:buSzPts val="6500"/>
              <a:buNone/>
              <a:defRPr sz="6500">
                <a:solidFill>
                  <a:schemeClr val="dk2"/>
                </a:solidFill>
              </a:defRPr>
            </a:lvl4pPr>
            <a:lvl5pPr lvl="4" algn="l">
              <a:lnSpc>
                <a:spcPct val="100000"/>
              </a:lnSpc>
              <a:spcBef>
                <a:spcPts val="0"/>
              </a:spcBef>
              <a:spcAft>
                <a:spcPts val="0"/>
              </a:spcAft>
              <a:buClr>
                <a:schemeClr val="dk2"/>
              </a:buClr>
              <a:buSzPts val="6500"/>
              <a:buNone/>
              <a:defRPr sz="6500">
                <a:solidFill>
                  <a:schemeClr val="dk2"/>
                </a:solidFill>
              </a:defRPr>
            </a:lvl5pPr>
            <a:lvl6pPr lvl="5" algn="l">
              <a:lnSpc>
                <a:spcPct val="100000"/>
              </a:lnSpc>
              <a:spcBef>
                <a:spcPts val="0"/>
              </a:spcBef>
              <a:spcAft>
                <a:spcPts val="0"/>
              </a:spcAft>
              <a:buClr>
                <a:schemeClr val="dk2"/>
              </a:buClr>
              <a:buSzPts val="6500"/>
              <a:buNone/>
              <a:defRPr sz="6500">
                <a:solidFill>
                  <a:schemeClr val="dk2"/>
                </a:solidFill>
              </a:defRPr>
            </a:lvl6pPr>
            <a:lvl7pPr lvl="6" algn="l">
              <a:lnSpc>
                <a:spcPct val="100000"/>
              </a:lnSpc>
              <a:spcBef>
                <a:spcPts val="0"/>
              </a:spcBef>
              <a:spcAft>
                <a:spcPts val="0"/>
              </a:spcAft>
              <a:buClr>
                <a:schemeClr val="dk2"/>
              </a:buClr>
              <a:buSzPts val="6500"/>
              <a:buNone/>
              <a:defRPr sz="6500">
                <a:solidFill>
                  <a:schemeClr val="dk2"/>
                </a:solidFill>
              </a:defRPr>
            </a:lvl7pPr>
            <a:lvl8pPr lvl="7" algn="l">
              <a:lnSpc>
                <a:spcPct val="100000"/>
              </a:lnSpc>
              <a:spcBef>
                <a:spcPts val="0"/>
              </a:spcBef>
              <a:spcAft>
                <a:spcPts val="0"/>
              </a:spcAft>
              <a:buClr>
                <a:schemeClr val="dk2"/>
              </a:buClr>
              <a:buSzPts val="6500"/>
              <a:buNone/>
              <a:defRPr sz="6500">
                <a:solidFill>
                  <a:schemeClr val="dk2"/>
                </a:solidFill>
              </a:defRPr>
            </a:lvl8pPr>
            <a:lvl9pPr lvl="8" algn="l">
              <a:lnSpc>
                <a:spcPct val="100000"/>
              </a:lnSpc>
              <a:spcBef>
                <a:spcPts val="0"/>
              </a:spcBef>
              <a:spcAft>
                <a:spcPts val="0"/>
              </a:spcAft>
              <a:buClr>
                <a:schemeClr val="dk2"/>
              </a:buClr>
              <a:buSzPts val="6500"/>
              <a:buNone/>
              <a:defRPr sz="6500">
                <a:solidFill>
                  <a:schemeClr val="dk2"/>
                </a:solidFill>
              </a:defRPr>
            </a:lvl9pPr>
          </a:lstStyle>
          <a:p/>
        </p:txBody>
      </p:sp>
      <p:sp>
        <p:nvSpPr>
          <p:cNvPr id="53" name="Google Shape;53;p10"/>
          <p:cNvSpPr txBox="1"/>
          <p:nvPr>
            <p:ph idx="2" type="title"/>
          </p:nvPr>
        </p:nvSpPr>
        <p:spPr>
          <a:xfrm flipH="1">
            <a:off x="1180003" y="1035213"/>
            <a:ext cx="2979300" cy="75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9600"/>
              <a:buNone/>
              <a:defRPr sz="9600">
                <a:solidFill>
                  <a:schemeClr val="dk2"/>
                </a:solidFill>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p:txBody>
      </p:sp>
      <p:sp>
        <p:nvSpPr>
          <p:cNvPr id="54" name="Google Shape;54;p10"/>
          <p:cNvSpPr txBox="1"/>
          <p:nvPr>
            <p:ph idx="1" type="subTitle"/>
          </p:nvPr>
        </p:nvSpPr>
        <p:spPr>
          <a:xfrm>
            <a:off x="1180003" y="2742989"/>
            <a:ext cx="4224900" cy="5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100">
                <a:solidFill>
                  <a:schemeClr val="lt2"/>
                </a:solidFill>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Exo 2"/>
              <a:buNone/>
              <a:defRPr b="1" i="0" sz="2800" u="none" cap="none" strike="noStrike">
                <a:solidFill>
                  <a:schemeClr val="dk1"/>
                </a:solidFill>
                <a:latin typeface="Exo 2"/>
                <a:ea typeface="Exo 2"/>
                <a:cs typeface="Exo 2"/>
                <a:sym typeface="Exo 2"/>
              </a:defRPr>
            </a:lvl1pPr>
            <a:lvl2pPr lvl="1" marR="0" rtl="0" algn="l">
              <a:lnSpc>
                <a:spcPct val="100000"/>
              </a:lnSpc>
              <a:spcBef>
                <a:spcPts val="0"/>
              </a:spcBef>
              <a:spcAft>
                <a:spcPts val="0"/>
              </a:spcAft>
              <a:buClr>
                <a:schemeClr val="dk1"/>
              </a:buClr>
              <a:buSzPts val="2800"/>
              <a:buFont typeface="Squada One"/>
              <a:buNone/>
              <a:defRPr b="0" i="0" sz="2800" u="none" cap="none" strike="noStrike">
                <a:solidFill>
                  <a:schemeClr val="dk1"/>
                </a:solidFill>
                <a:latin typeface="Squada One"/>
                <a:ea typeface="Squada One"/>
                <a:cs typeface="Squada One"/>
                <a:sym typeface="Squada One"/>
              </a:defRPr>
            </a:lvl2pPr>
            <a:lvl3pPr lvl="2" marR="0" rtl="0" algn="l">
              <a:lnSpc>
                <a:spcPct val="100000"/>
              </a:lnSpc>
              <a:spcBef>
                <a:spcPts val="0"/>
              </a:spcBef>
              <a:spcAft>
                <a:spcPts val="0"/>
              </a:spcAft>
              <a:buClr>
                <a:schemeClr val="dk1"/>
              </a:buClr>
              <a:buSzPts val="2800"/>
              <a:buFont typeface="Squada One"/>
              <a:buNone/>
              <a:defRPr b="0" i="0" sz="2800" u="none" cap="none" strike="noStrike">
                <a:solidFill>
                  <a:schemeClr val="dk1"/>
                </a:solidFill>
                <a:latin typeface="Squada One"/>
                <a:ea typeface="Squada One"/>
                <a:cs typeface="Squada One"/>
                <a:sym typeface="Squada One"/>
              </a:defRPr>
            </a:lvl3pPr>
            <a:lvl4pPr lvl="3" marR="0" rtl="0" algn="l">
              <a:lnSpc>
                <a:spcPct val="100000"/>
              </a:lnSpc>
              <a:spcBef>
                <a:spcPts val="0"/>
              </a:spcBef>
              <a:spcAft>
                <a:spcPts val="0"/>
              </a:spcAft>
              <a:buClr>
                <a:schemeClr val="dk1"/>
              </a:buClr>
              <a:buSzPts val="2800"/>
              <a:buFont typeface="Squada One"/>
              <a:buNone/>
              <a:defRPr b="0" i="0" sz="2800" u="none" cap="none" strike="noStrike">
                <a:solidFill>
                  <a:schemeClr val="dk1"/>
                </a:solidFill>
                <a:latin typeface="Squada One"/>
                <a:ea typeface="Squada One"/>
                <a:cs typeface="Squada One"/>
                <a:sym typeface="Squada One"/>
              </a:defRPr>
            </a:lvl4pPr>
            <a:lvl5pPr lvl="4" marR="0" rtl="0" algn="l">
              <a:lnSpc>
                <a:spcPct val="100000"/>
              </a:lnSpc>
              <a:spcBef>
                <a:spcPts val="0"/>
              </a:spcBef>
              <a:spcAft>
                <a:spcPts val="0"/>
              </a:spcAft>
              <a:buClr>
                <a:schemeClr val="dk1"/>
              </a:buClr>
              <a:buSzPts val="2800"/>
              <a:buFont typeface="Squada One"/>
              <a:buNone/>
              <a:defRPr b="0" i="0" sz="2800" u="none" cap="none" strike="noStrike">
                <a:solidFill>
                  <a:schemeClr val="dk1"/>
                </a:solidFill>
                <a:latin typeface="Squada One"/>
                <a:ea typeface="Squada One"/>
                <a:cs typeface="Squada One"/>
                <a:sym typeface="Squada One"/>
              </a:defRPr>
            </a:lvl5pPr>
            <a:lvl6pPr lvl="5" marR="0" rtl="0" algn="l">
              <a:lnSpc>
                <a:spcPct val="100000"/>
              </a:lnSpc>
              <a:spcBef>
                <a:spcPts val="0"/>
              </a:spcBef>
              <a:spcAft>
                <a:spcPts val="0"/>
              </a:spcAft>
              <a:buClr>
                <a:schemeClr val="dk1"/>
              </a:buClr>
              <a:buSzPts val="2800"/>
              <a:buFont typeface="Squada One"/>
              <a:buNone/>
              <a:defRPr b="0" i="0" sz="2800" u="none" cap="none" strike="noStrike">
                <a:solidFill>
                  <a:schemeClr val="dk1"/>
                </a:solidFill>
                <a:latin typeface="Squada One"/>
                <a:ea typeface="Squada One"/>
                <a:cs typeface="Squada One"/>
                <a:sym typeface="Squada One"/>
              </a:defRPr>
            </a:lvl6pPr>
            <a:lvl7pPr lvl="6" marR="0" rtl="0" algn="l">
              <a:lnSpc>
                <a:spcPct val="100000"/>
              </a:lnSpc>
              <a:spcBef>
                <a:spcPts val="0"/>
              </a:spcBef>
              <a:spcAft>
                <a:spcPts val="0"/>
              </a:spcAft>
              <a:buClr>
                <a:schemeClr val="dk1"/>
              </a:buClr>
              <a:buSzPts val="2800"/>
              <a:buFont typeface="Squada One"/>
              <a:buNone/>
              <a:defRPr b="0" i="0" sz="2800" u="none" cap="none" strike="noStrike">
                <a:solidFill>
                  <a:schemeClr val="dk1"/>
                </a:solidFill>
                <a:latin typeface="Squada One"/>
                <a:ea typeface="Squada One"/>
                <a:cs typeface="Squada One"/>
                <a:sym typeface="Squada One"/>
              </a:defRPr>
            </a:lvl7pPr>
            <a:lvl8pPr lvl="7" marR="0" rtl="0" algn="l">
              <a:lnSpc>
                <a:spcPct val="100000"/>
              </a:lnSpc>
              <a:spcBef>
                <a:spcPts val="0"/>
              </a:spcBef>
              <a:spcAft>
                <a:spcPts val="0"/>
              </a:spcAft>
              <a:buClr>
                <a:schemeClr val="dk1"/>
              </a:buClr>
              <a:buSzPts val="2800"/>
              <a:buFont typeface="Squada One"/>
              <a:buNone/>
              <a:defRPr b="0" i="0" sz="2800" u="none" cap="none" strike="noStrike">
                <a:solidFill>
                  <a:schemeClr val="dk1"/>
                </a:solidFill>
                <a:latin typeface="Squada One"/>
                <a:ea typeface="Squada One"/>
                <a:cs typeface="Squada One"/>
                <a:sym typeface="Squada One"/>
              </a:defRPr>
            </a:lvl8pPr>
            <a:lvl9pPr lvl="8" marR="0" rtl="0" algn="l">
              <a:lnSpc>
                <a:spcPct val="100000"/>
              </a:lnSpc>
              <a:spcBef>
                <a:spcPts val="0"/>
              </a:spcBef>
              <a:spcAft>
                <a:spcPts val="0"/>
              </a:spcAft>
              <a:buClr>
                <a:schemeClr val="dk1"/>
              </a:buClr>
              <a:buSzPts val="2800"/>
              <a:buFont typeface="Squada One"/>
              <a:buNone/>
              <a:defRPr b="0" i="0" sz="2800" u="none" cap="none" strike="noStrike">
                <a:solidFill>
                  <a:schemeClr val="dk1"/>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chemeClr val="dk1"/>
              </a:buClr>
              <a:buSzPts val="1200"/>
              <a:buFont typeface="Roboto Condensed Light"/>
              <a:buChar char="●"/>
              <a:defRPr b="0" i="0" sz="1200" u="none" cap="none" strike="noStrike">
                <a:solidFill>
                  <a:schemeClr val="dk1"/>
                </a:solidFill>
                <a:latin typeface="Roboto Condensed Light"/>
                <a:ea typeface="Roboto Condensed Light"/>
                <a:cs typeface="Roboto Condensed Light"/>
                <a:sym typeface="Roboto Condensed Light"/>
              </a:defRPr>
            </a:lvl1pPr>
            <a:lvl2pPr indent="-304800" lvl="1" marL="914400" marR="0" rtl="0" algn="l">
              <a:lnSpc>
                <a:spcPct val="115000"/>
              </a:lnSpc>
              <a:spcBef>
                <a:spcPts val="1600"/>
              </a:spcBef>
              <a:spcAft>
                <a:spcPts val="0"/>
              </a:spcAft>
              <a:buClr>
                <a:schemeClr val="dk1"/>
              </a:buClr>
              <a:buSzPts val="1200"/>
              <a:buFont typeface="Roboto Condensed Light"/>
              <a:buChar char="○"/>
              <a:defRPr b="0" i="0" sz="1200" u="none" cap="none" strike="noStrike">
                <a:solidFill>
                  <a:schemeClr val="dk1"/>
                </a:solidFill>
                <a:latin typeface="Roboto Condensed Light"/>
                <a:ea typeface="Roboto Condensed Light"/>
                <a:cs typeface="Roboto Condensed Light"/>
                <a:sym typeface="Roboto Condensed Light"/>
              </a:defRPr>
            </a:lvl2pPr>
            <a:lvl3pPr indent="-304800" lvl="2" marL="1371600" marR="0" rtl="0" algn="l">
              <a:lnSpc>
                <a:spcPct val="115000"/>
              </a:lnSpc>
              <a:spcBef>
                <a:spcPts val="1600"/>
              </a:spcBef>
              <a:spcAft>
                <a:spcPts val="0"/>
              </a:spcAft>
              <a:buClr>
                <a:schemeClr val="dk1"/>
              </a:buClr>
              <a:buSzPts val="1200"/>
              <a:buFont typeface="Roboto Condensed Light"/>
              <a:buChar char="■"/>
              <a:defRPr b="0" i="0" sz="1200" u="none" cap="none" strike="noStrike">
                <a:solidFill>
                  <a:schemeClr val="dk1"/>
                </a:solidFill>
                <a:latin typeface="Roboto Condensed Light"/>
                <a:ea typeface="Roboto Condensed Light"/>
                <a:cs typeface="Roboto Condensed Light"/>
                <a:sym typeface="Roboto Condensed Light"/>
              </a:defRPr>
            </a:lvl3pPr>
            <a:lvl4pPr indent="-304800" lvl="3" marL="1828800" marR="0" rtl="0" algn="l">
              <a:lnSpc>
                <a:spcPct val="115000"/>
              </a:lnSpc>
              <a:spcBef>
                <a:spcPts val="1600"/>
              </a:spcBef>
              <a:spcAft>
                <a:spcPts val="0"/>
              </a:spcAft>
              <a:buClr>
                <a:schemeClr val="dk1"/>
              </a:buClr>
              <a:buSzPts val="1200"/>
              <a:buFont typeface="Roboto Condensed Light"/>
              <a:buChar char="●"/>
              <a:defRPr b="0" i="0" sz="1200" u="none" cap="none" strike="noStrike">
                <a:solidFill>
                  <a:schemeClr val="dk1"/>
                </a:solidFill>
                <a:latin typeface="Roboto Condensed Light"/>
                <a:ea typeface="Roboto Condensed Light"/>
                <a:cs typeface="Roboto Condensed Light"/>
                <a:sym typeface="Roboto Condensed Light"/>
              </a:defRPr>
            </a:lvl4pPr>
            <a:lvl5pPr indent="-304800" lvl="4" marL="2286000" marR="0" rtl="0" algn="l">
              <a:lnSpc>
                <a:spcPct val="115000"/>
              </a:lnSpc>
              <a:spcBef>
                <a:spcPts val="1600"/>
              </a:spcBef>
              <a:spcAft>
                <a:spcPts val="0"/>
              </a:spcAft>
              <a:buClr>
                <a:schemeClr val="dk1"/>
              </a:buClr>
              <a:buSzPts val="1200"/>
              <a:buFont typeface="Roboto Condensed Light"/>
              <a:buChar char="○"/>
              <a:defRPr b="0" i="0" sz="1200" u="none" cap="none" strike="noStrike">
                <a:solidFill>
                  <a:schemeClr val="dk1"/>
                </a:solidFill>
                <a:latin typeface="Roboto Condensed Light"/>
                <a:ea typeface="Roboto Condensed Light"/>
                <a:cs typeface="Roboto Condensed Light"/>
                <a:sym typeface="Roboto Condensed Light"/>
              </a:defRPr>
            </a:lvl5pPr>
            <a:lvl6pPr indent="-304800" lvl="5" marL="2743200" marR="0" rtl="0" algn="l">
              <a:lnSpc>
                <a:spcPct val="115000"/>
              </a:lnSpc>
              <a:spcBef>
                <a:spcPts val="1600"/>
              </a:spcBef>
              <a:spcAft>
                <a:spcPts val="0"/>
              </a:spcAft>
              <a:buClr>
                <a:schemeClr val="dk1"/>
              </a:buClr>
              <a:buSzPts val="1200"/>
              <a:buFont typeface="Roboto Condensed Light"/>
              <a:buChar char="■"/>
              <a:defRPr b="0" i="0" sz="1200" u="none" cap="none" strike="noStrike">
                <a:solidFill>
                  <a:schemeClr val="dk1"/>
                </a:solidFill>
                <a:latin typeface="Roboto Condensed Light"/>
                <a:ea typeface="Roboto Condensed Light"/>
                <a:cs typeface="Roboto Condensed Light"/>
                <a:sym typeface="Roboto Condensed Light"/>
              </a:defRPr>
            </a:lvl6pPr>
            <a:lvl7pPr indent="-304800" lvl="6" marL="3200400" marR="0" rtl="0" algn="l">
              <a:lnSpc>
                <a:spcPct val="115000"/>
              </a:lnSpc>
              <a:spcBef>
                <a:spcPts val="1600"/>
              </a:spcBef>
              <a:spcAft>
                <a:spcPts val="0"/>
              </a:spcAft>
              <a:buClr>
                <a:schemeClr val="dk1"/>
              </a:buClr>
              <a:buSzPts val="1200"/>
              <a:buFont typeface="Roboto Condensed Light"/>
              <a:buChar char="●"/>
              <a:defRPr b="0" i="0" sz="1200" u="none" cap="none" strike="noStrike">
                <a:solidFill>
                  <a:schemeClr val="dk1"/>
                </a:solidFill>
                <a:latin typeface="Roboto Condensed Light"/>
                <a:ea typeface="Roboto Condensed Light"/>
                <a:cs typeface="Roboto Condensed Light"/>
                <a:sym typeface="Roboto Condensed Light"/>
              </a:defRPr>
            </a:lvl7pPr>
            <a:lvl8pPr indent="-304800" lvl="7" marL="3657600" marR="0" rtl="0" algn="l">
              <a:lnSpc>
                <a:spcPct val="115000"/>
              </a:lnSpc>
              <a:spcBef>
                <a:spcPts val="1600"/>
              </a:spcBef>
              <a:spcAft>
                <a:spcPts val="0"/>
              </a:spcAft>
              <a:buClr>
                <a:schemeClr val="dk1"/>
              </a:buClr>
              <a:buSzPts val="1200"/>
              <a:buFont typeface="Roboto Condensed Light"/>
              <a:buChar char="○"/>
              <a:defRPr b="0" i="0" sz="1200" u="none" cap="none" strike="noStrike">
                <a:solidFill>
                  <a:schemeClr val="dk1"/>
                </a:solidFill>
                <a:latin typeface="Roboto Condensed Light"/>
                <a:ea typeface="Roboto Condensed Light"/>
                <a:cs typeface="Roboto Condensed Light"/>
                <a:sym typeface="Roboto Condensed Light"/>
              </a:defRPr>
            </a:lvl8pPr>
            <a:lvl9pPr indent="-304800" lvl="8" marL="4114800" marR="0" rtl="0" algn="l">
              <a:lnSpc>
                <a:spcPct val="115000"/>
              </a:lnSpc>
              <a:spcBef>
                <a:spcPts val="1600"/>
              </a:spcBef>
              <a:spcAft>
                <a:spcPts val="1600"/>
              </a:spcAft>
              <a:buClr>
                <a:schemeClr val="dk1"/>
              </a:buClr>
              <a:buSzPts val="1200"/>
              <a:buFont typeface="Roboto Condensed Light"/>
              <a:buChar char="■"/>
              <a:defRPr b="0" i="0" sz="1200" u="none" cap="none" strike="noStrike">
                <a:solidFill>
                  <a:schemeClr val="dk1"/>
                </a:solidFill>
                <a:latin typeface="Roboto Condensed Light"/>
                <a:ea typeface="Roboto Condensed Light"/>
                <a:cs typeface="Roboto Condensed Light"/>
                <a:sym typeface="Roboto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6"/>
          <p:cNvSpPr txBox="1"/>
          <p:nvPr>
            <p:ph idx="1" type="subTitle"/>
          </p:nvPr>
        </p:nvSpPr>
        <p:spPr>
          <a:xfrm>
            <a:off x="3670681" y="2933522"/>
            <a:ext cx="4352100" cy="7170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200"/>
              <a:buNone/>
            </a:pPr>
            <a:r>
              <a:rPr lang="en" sz="1600"/>
              <a:t>Aslab Pengampu : M. Wildan Rusydani</a:t>
            </a:r>
            <a:endParaRPr sz="1600">
              <a:solidFill>
                <a:schemeClr val="lt2"/>
              </a:solidFill>
            </a:endParaRPr>
          </a:p>
        </p:txBody>
      </p:sp>
      <p:sp>
        <p:nvSpPr>
          <p:cNvPr id="133" name="Google Shape;133;p26"/>
          <p:cNvSpPr txBox="1"/>
          <p:nvPr>
            <p:ph type="ctrTitle"/>
          </p:nvPr>
        </p:nvSpPr>
        <p:spPr>
          <a:xfrm>
            <a:off x="1135981" y="1393699"/>
            <a:ext cx="6886800" cy="17823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6000"/>
              <a:buNone/>
            </a:pPr>
            <a:r>
              <a:rPr lang="en" sz="4300"/>
              <a:t>PROGRAM GAJI KARYAWAN</a:t>
            </a:r>
            <a:endParaRPr sz="4300"/>
          </a:p>
        </p:txBody>
      </p:sp>
      <p:cxnSp>
        <p:nvCxnSpPr>
          <p:cNvPr id="134" name="Google Shape;134;p26"/>
          <p:cNvCxnSpPr/>
          <p:nvPr/>
        </p:nvCxnSpPr>
        <p:spPr>
          <a:xfrm>
            <a:off x="7145675" y="3176000"/>
            <a:ext cx="2086500" cy="0"/>
          </a:xfrm>
          <a:prstGeom prst="straightConnector1">
            <a:avLst/>
          </a:prstGeom>
          <a:noFill/>
          <a:ln cap="flat" cmpd="sng" w="9525">
            <a:solidFill>
              <a:schemeClr val="dk2"/>
            </a:solidFill>
            <a:prstDash val="solid"/>
            <a:round/>
            <a:headEnd len="sm" w="sm" type="none"/>
            <a:tailEnd len="sm" w="sm" type="none"/>
          </a:ln>
        </p:spPr>
      </p:cxnSp>
      <p:sp>
        <p:nvSpPr>
          <p:cNvPr id="135" name="Google Shape;135;p26"/>
          <p:cNvSpPr txBox="1"/>
          <p:nvPr>
            <p:ph idx="1" type="subTitle"/>
          </p:nvPr>
        </p:nvSpPr>
        <p:spPr>
          <a:xfrm>
            <a:off x="3670675" y="1197424"/>
            <a:ext cx="4352100" cy="4041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200"/>
              <a:buNone/>
            </a:pPr>
            <a:r>
              <a:rPr b="1" lang="en" sz="1600">
                <a:solidFill>
                  <a:srgbClr val="FF6DE7"/>
                </a:solidFill>
                <a:latin typeface="Exo 2"/>
                <a:ea typeface="Exo 2"/>
                <a:cs typeface="Exo 2"/>
                <a:sym typeface="Exo 2"/>
              </a:rPr>
              <a:t>KELOMPOK 4 KELAS A</a:t>
            </a:r>
            <a:endParaRPr b="1" sz="1600">
              <a:solidFill>
                <a:srgbClr val="FF6DE7"/>
              </a:solidFill>
              <a:latin typeface="Exo 2"/>
              <a:ea typeface="Exo 2"/>
              <a:cs typeface="Exo 2"/>
              <a:sym typeface="Exo 2"/>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grpSp>
        <p:nvGrpSpPr>
          <p:cNvPr id="140" name="Google Shape;140;p27"/>
          <p:cNvGrpSpPr/>
          <p:nvPr/>
        </p:nvGrpSpPr>
        <p:grpSpPr>
          <a:xfrm>
            <a:off x="6988391" y="-597256"/>
            <a:ext cx="2996964" cy="2519496"/>
            <a:chOff x="-44512325" y="3176075"/>
            <a:chExt cx="300900" cy="300900"/>
          </a:xfrm>
        </p:grpSpPr>
        <p:sp>
          <p:nvSpPr>
            <p:cNvPr id="141" name="Google Shape;141;p27"/>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7"/>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7"/>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4" name="Google Shape;144;p27"/>
          <p:cNvSpPr txBox="1"/>
          <p:nvPr/>
        </p:nvSpPr>
        <p:spPr>
          <a:xfrm>
            <a:off x="311700" y="502275"/>
            <a:ext cx="8520600" cy="606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0" i="0" lang="en" sz="3000" u="none" cap="none" strike="noStrike">
                <a:solidFill>
                  <a:srgbClr val="FF6DE7"/>
                </a:solidFill>
                <a:latin typeface="Roboto Black"/>
                <a:ea typeface="Roboto Black"/>
                <a:cs typeface="Roboto Black"/>
                <a:sym typeface="Roboto Black"/>
              </a:rPr>
              <a:t>Anggota Kelompok</a:t>
            </a:r>
            <a:endParaRPr b="0" i="0" sz="3000" u="none" cap="none" strike="noStrike">
              <a:solidFill>
                <a:srgbClr val="FF6DE7"/>
              </a:solidFill>
              <a:latin typeface="Roboto Black"/>
              <a:ea typeface="Roboto Black"/>
              <a:cs typeface="Roboto Black"/>
              <a:sym typeface="Roboto Black"/>
            </a:endParaRPr>
          </a:p>
        </p:txBody>
      </p:sp>
      <p:sp>
        <p:nvSpPr>
          <p:cNvPr id="145" name="Google Shape;145;p27"/>
          <p:cNvSpPr txBox="1"/>
          <p:nvPr/>
        </p:nvSpPr>
        <p:spPr>
          <a:xfrm>
            <a:off x="3836913" y="1889297"/>
            <a:ext cx="2335200" cy="35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 sz="1200" u="none" cap="none" strike="noStrike">
                <a:solidFill>
                  <a:srgbClr val="FFFFFF"/>
                </a:solidFill>
                <a:latin typeface="Roboto Light"/>
                <a:ea typeface="Roboto Light"/>
                <a:cs typeface="Roboto Light"/>
                <a:sym typeface="Roboto Light"/>
              </a:rPr>
              <a:t>I0320004</a:t>
            </a:r>
            <a:endParaRPr b="0" i="0" sz="1200" u="none" cap="none" strike="noStrike">
              <a:solidFill>
                <a:srgbClr val="FFFFFF"/>
              </a:solidFill>
              <a:latin typeface="Roboto Light"/>
              <a:ea typeface="Roboto Light"/>
              <a:cs typeface="Roboto Light"/>
              <a:sym typeface="Roboto Light"/>
            </a:endParaRPr>
          </a:p>
        </p:txBody>
      </p:sp>
      <p:sp>
        <p:nvSpPr>
          <p:cNvPr id="146" name="Google Shape;146;p27"/>
          <p:cNvSpPr txBox="1"/>
          <p:nvPr/>
        </p:nvSpPr>
        <p:spPr>
          <a:xfrm>
            <a:off x="2407825" y="2896185"/>
            <a:ext cx="2335200" cy="35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 sz="1200" u="none" cap="none" strike="noStrike">
                <a:solidFill>
                  <a:srgbClr val="FFFFFF"/>
                </a:solidFill>
                <a:latin typeface="Roboto Light"/>
                <a:ea typeface="Roboto Light"/>
                <a:cs typeface="Roboto Light"/>
                <a:sym typeface="Roboto Light"/>
              </a:rPr>
              <a:t>I0320014</a:t>
            </a:r>
            <a:endParaRPr b="0" i="0" sz="1200" u="none" cap="none" strike="noStrike">
              <a:solidFill>
                <a:srgbClr val="FFFFFF"/>
              </a:solidFill>
              <a:latin typeface="Roboto Light"/>
              <a:ea typeface="Roboto Light"/>
              <a:cs typeface="Roboto Light"/>
              <a:sym typeface="Roboto Light"/>
            </a:endParaRPr>
          </a:p>
        </p:txBody>
      </p:sp>
      <p:sp>
        <p:nvSpPr>
          <p:cNvPr id="147" name="Google Shape;147;p27"/>
          <p:cNvSpPr txBox="1"/>
          <p:nvPr/>
        </p:nvSpPr>
        <p:spPr>
          <a:xfrm>
            <a:off x="2396025" y="3860100"/>
            <a:ext cx="2335200" cy="35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100"/>
              <a:buFont typeface="Arial"/>
              <a:buNone/>
            </a:pPr>
            <a:r>
              <a:rPr b="0" i="0" lang="en" sz="1100" u="none" cap="none" strike="noStrike">
                <a:solidFill>
                  <a:srgbClr val="FFFFFF"/>
                </a:solidFill>
                <a:latin typeface="Roboto Light"/>
                <a:ea typeface="Roboto Light"/>
                <a:cs typeface="Roboto Light"/>
                <a:sym typeface="Roboto Light"/>
              </a:rPr>
              <a:t>I0320020</a:t>
            </a:r>
            <a:endParaRPr b="0" i="0" sz="1100" u="none" cap="none" strike="noStrike">
              <a:solidFill>
                <a:srgbClr val="FFFFFF"/>
              </a:solidFill>
              <a:latin typeface="Roboto Light"/>
              <a:ea typeface="Roboto Light"/>
              <a:cs typeface="Roboto Light"/>
              <a:sym typeface="Roboto Light"/>
            </a:endParaRPr>
          </a:p>
        </p:txBody>
      </p:sp>
      <p:sp>
        <p:nvSpPr>
          <p:cNvPr id="148" name="Google Shape;148;p27"/>
          <p:cNvSpPr txBox="1"/>
          <p:nvPr/>
        </p:nvSpPr>
        <p:spPr>
          <a:xfrm>
            <a:off x="3836913" y="1603604"/>
            <a:ext cx="2076000" cy="260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Roboto"/>
                <a:ea typeface="Roboto"/>
                <a:cs typeface="Roboto"/>
                <a:sym typeface="Roboto"/>
              </a:rPr>
              <a:t>Agus Kurnia Akbar</a:t>
            </a:r>
            <a:endParaRPr b="1" i="0" sz="1400" u="none" cap="none" strike="noStrike">
              <a:solidFill>
                <a:srgbClr val="FFFFFF"/>
              </a:solidFill>
              <a:latin typeface="Roboto"/>
              <a:ea typeface="Roboto"/>
              <a:cs typeface="Roboto"/>
              <a:sym typeface="Roboto"/>
            </a:endParaRPr>
          </a:p>
        </p:txBody>
      </p:sp>
      <p:sp>
        <p:nvSpPr>
          <p:cNvPr id="149" name="Google Shape;149;p27"/>
          <p:cNvSpPr txBox="1"/>
          <p:nvPr/>
        </p:nvSpPr>
        <p:spPr>
          <a:xfrm>
            <a:off x="2407831" y="2699963"/>
            <a:ext cx="2076000" cy="196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Roboto"/>
                <a:ea typeface="Roboto"/>
                <a:cs typeface="Roboto"/>
                <a:sym typeface="Roboto"/>
              </a:rPr>
              <a:t>Audrey Alexandra</a:t>
            </a:r>
            <a:endParaRPr b="0" i="0" sz="1400" u="none" cap="none" strike="noStrike">
              <a:solidFill>
                <a:srgbClr val="FFFFFF"/>
              </a:solidFill>
              <a:latin typeface="Roboto Black"/>
              <a:ea typeface="Roboto Black"/>
              <a:cs typeface="Roboto Black"/>
              <a:sym typeface="Roboto Black"/>
            </a:endParaRPr>
          </a:p>
        </p:txBody>
      </p:sp>
      <p:sp>
        <p:nvSpPr>
          <p:cNvPr id="150" name="Google Shape;150;p27"/>
          <p:cNvSpPr txBox="1"/>
          <p:nvPr/>
        </p:nvSpPr>
        <p:spPr>
          <a:xfrm>
            <a:off x="2396031" y="3663888"/>
            <a:ext cx="2076000" cy="196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Roboto"/>
                <a:ea typeface="Roboto"/>
                <a:cs typeface="Roboto"/>
                <a:sym typeface="Roboto"/>
              </a:rPr>
              <a:t>Cita Tri Cahaya S.</a:t>
            </a:r>
            <a:endParaRPr b="0" i="0" sz="1400" u="none" cap="none" strike="noStrike">
              <a:solidFill>
                <a:srgbClr val="FFFFFF"/>
              </a:solidFill>
              <a:latin typeface="Roboto Black"/>
              <a:ea typeface="Roboto Black"/>
              <a:cs typeface="Roboto Black"/>
              <a:sym typeface="Roboto Black"/>
            </a:endParaRPr>
          </a:p>
        </p:txBody>
      </p:sp>
      <p:cxnSp>
        <p:nvCxnSpPr>
          <p:cNvPr id="151" name="Google Shape;151;p27"/>
          <p:cNvCxnSpPr/>
          <p:nvPr/>
        </p:nvCxnSpPr>
        <p:spPr>
          <a:xfrm>
            <a:off x="311700" y="1191700"/>
            <a:ext cx="8520600" cy="0"/>
          </a:xfrm>
          <a:prstGeom prst="straightConnector1">
            <a:avLst/>
          </a:prstGeom>
          <a:noFill/>
          <a:ln cap="flat" cmpd="sng" w="9525">
            <a:solidFill>
              <a:schemeClr val="dk2"/>
            </a:solidFill>
            <a:prstDash val="solid"/>
            <a:round/>
            <a:headEnd len="sm" w="sm" type="none"/>
            <a:tailEnd len="sm" w="sm" type="none"/>
          </a:ln>
        </p:spPr>
      </p:cxnSp>
      <p:grpSp>
        <p:nvGrpSpPr>
          <p:cNvPr id="152" name="Google Shape;152;p27"/>
          <p:cNvGrpSpPr/>
          <p:nvPr/>
        </p:nvGrpSpPr>
        <p:grpSpPr>
          <a:xfrm>
            <a:off x="2971880" y="1560446"/>
            <a:ext cx="694718" cy="687962"/>
            <a:chOff x="-57956275" y="3197925"/>
            <a:chExt cx="319000" cy="319225"/>
          </a:xfrm>
        </p:grpSpPr>
        <p:sp>
          <p:nvSpPr>
            <p:cNvPr id="153" name="Google Shape;153;p2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DE7"/>
                </a:solidFill>
                <a:latin typeface="Arial"/>
                <a:ea typeface="Arial"/>
                <a:cs typeface="Arial"/>
                <a:sym typeface="Arial"/>
              </a:endParaRPr>
            </a:p>
          </p:txBody>
        </p:sp>
        <p:sp>
          <p:nvSpPr>
            <p:cNvPr id="154" name="Google Shape;154;p2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DE7"/>
                </a:solidFill>
                <a:latin typeface="Arial"/>
                <a:ea typeface="Arial"/>
                <a:cs typeface="Arial"/>
                <a:sym typeface="Arial"/>
              </a:endParaRPr>
            </a:p>
          </p:txBody>
        </p:sp>
        <p:sp>
          <p:nvSpPr>
            <p:cNvPr id="155" name="Google Shape;155;p2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DE7"/>
                </a:solidFill>
                <a:latin typeface="Arial"/>
                <a:ea typeface="Arial"/>
                <a:cs typeface="Arial"/>
                <a:sym typeface="Arial"/>
              </a:endParaRPr>
            </a:p>
          </p:txBody>
        </p:sp>
        <p:sp>
          <p:nvSpPr>
            <p:cNvPr id="156" name="Google Shape;156;p2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DE7"/>
                </a:solidFill>
                <a:latin typeface="Arial"/>
                <a:ea typeface="Arial"/>
                <a:cs typeface="Arial"/>
                <a:sym typeface="Arial"/>
              </a:endParaRPr>
            </a:p>
          </p:txBody>
        </p:sp>
        <p:sp>
          <p:nvSpPr>
            <p:cNvPr id="157" name="Google Shape;157;p2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DE7"/>
                </a:solidFill>
                <a:latin typeface="Arial"/>
                <a:ea typeface="Arial"/>
                <a:cs typeface="Arial"/>
                <a:sym typeface="Arial"/>
              </a:endParaRPr>
            </a:p>
          </p:txBody>
        </p:sp>
        <p:sp>
          <p:nvSpPr>
            <p:cNvPr id="158" name="Google Shape;158;p2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DE7"/>
                </a:solidFill>
                <a:latin typeface="Arial"/>
                <a:ea typeface="Arial"/>
                <a:cs typeface="Arial"/>
                <a:sym typeface="Arial"/>
              </a:endParaRPr>
            </a:p>
          </p:txBody>
        </p:sp>
        <p:sp>
          <p:nvSpPr>
            <p:cNvPr id="159" name="Google Shape;159;p2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6DE7"/>
                </a:solidFill>
                <a:latin typeface="Arial"/>
                <a:ea typeface="Arial"/>
                <a:cs typeface="Arial"/>
                <a:sym typeface="Arial"/>
              </a:endParaRPr>
            </a:p>
          </p:txBody>
        </p:sp>
      </p:grpSp>
      <p:grpSp>
        <p:nvGrpSpPr>
          <p:cNvPr id="160" name="Google Shape;160;p27"/>
          <p:cNvGrpSpPr/>
          <p:nvPr/>
        </p:nvGrpSpPr>
        <p:grpSpPr>
          <a:xfrm>
            <a:off x="4637225" y="2557694"/>
            <a:ext cx="694756" cy="687946"/>
            <a:chOff x="-53224225" y="3976300"/>
            <a:chExt cx="279625" cy="319025"/>
          </a:xfrm>
        </p:grpSpPr>
        <p:sp>
          <p:nvSpPr>
            <p:cNvPr id="161" name="Google Shape;161;p2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 name="Google Shape;168;p27"/>
          <p:cNvGrpSpPr/>
          <p:nvPr/>
        </p:nvGrpSpPr>
        <p:grpSpPr>
          <a:xfrm>
            <a:off x="1542808" y="3655745"/>
            <a:ext cx="688016" cy="687961"/>
            <a:chOff x="-57162350" y="3982000"/>
            <a:chExt cx="287500" cy="318825"/>
          </a:xfrm>
        </p:grpSpPr>
        <p:sp>
          <p:nvSpPr>
            <p:cNvPr id="169" name="Google Shape;169;p2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 name="Google Shape;177;p27"/>
          <p:cNvGrpSpPr/>
          <p:nvPr/>
        </p:nvGrpSpPr>
        <p:grpSpPr>
          <a:xfrm>
            <a:off x="1542789" y="2639910"/>
            <a:ext cx="694741" cy="687952"/>
            <a:chOff x="-55595775" y="3982375"/>
            <a:chExt cx="319025" cy="319250"/>
          </a:xfrm>
        </p:grpSpPr>
        <p:sp>
          <p:nvSpPr>
            <p:cNvPr id="178" name="Google Shape;178;p2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 name="Google Shape;184;p27"/>
          <p:cNvGrpSpPr/>
          <p:nvPr/>
        </p:nvGrpSpPr>
        <p:grpSpPr>
          <a:xfrm>
            <a:off x="4637208" y="3695680"/>
            <a:ext cx="694756" cy="687946"/>
            <a:chOff x="-55576850" y="3198125"/>
            <a:chExt cx="279625" cy="319025"/>
          </a:xfrm>
        </p:grpSpPr>
        <p:sp>
          <p:nvSpPr>
            <p:cNvPr id="185" name="Google Shape;185;p2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FF99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9" name="Google Shape;189;p27"/>
          <p:cNvSpPr txBox="1"/>
          <p:nvPr/>
        </p:nvSpPr>
        <p:spPr>
          <a:xfrm>
            <a:off x="5466313" y="2864972"/>
            <a:ext cx="2335200" cy="35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 sz="1200" u="none" cap="none" strike="noStrike">
                <a:solidFill>
                  <a:srgbClr val="FFFFFF"/>
                </a:solidFill>
                <a:latin typeface="Roboto Light"/>
                <a:ea typeface="Roboto Light"/>
                <a:cs typeface="Roboto Light"/>
                <a:sym typeface="Roboto Light"/>
              </a:rPr>
              <a:t>I0320028</a:t>
            </a:r>
            <a:endParaRPr b="0" i="0" sz="1200" u="none" cap="none" strike="noStrike">
              <a:solidFill>
                <a:srgbClr val="FFFFFF"/>
              </a:solidFill>
              <a:latin typeface="Roboto Light"/>
              <a:ea typeface="Roboto Light"/>
              <a:cs typeface="Roboto Light"/>
              <a:sym typeface="Roboto Light"/>
            </a:endParaRPr>
          </a:p>
        </p:txBody>
      </p:sp>
      <p:sp>
        <p:nvSpPr>
          <p:cNvPr id="190" name="Google Shape;190;p27"/>
          <p:cNvSpPr txBox="1"/>
          <p:nvPr/>
        </p:nvSpPr>
        <p:spPr>
          <a:xfrm>
            <a:off x="5466313" y="2579279"/>
            <a:ext cx="2076000" cy="260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Roboto"/>
                <a:ea typeface="Roboto"/>
                <a:cs typeface="Roboto"/>
                <a:sym typeface="Roboto"/>
              </a:rPr>
              <a:t>Divana Nayumi L.P.</a:t>
            </a:r>
            <a:endParaRPr b="1" i="0" sz="1400" u="none" cap="none" strike="noStrike">
              <a:solidFill>
                <a:srgbClr val="FFFFFF"/>
              </a:solidFill>
              <a:latin typeface="Roboto"/>
              <a:ea typeface="Roboto"/>
              <a:cs typeface="Roboto"/>
              <a:sym typeface="Roboto"/>
            </a:endParaRPr>
          </a:p>
        </p:txBody>
      </p:sp>
      <p:sp>
        <p:nvSpPr>
          <p:cNvPr id="191" name="Google Shape;191;p27"/>
          <p:cNvSpPr txBox="1"/>
          <p:nvPr/>
        </p:nvSpPr>
        <p:spPr>
          <a:xfrm>
            <a:off x="5466300" y="3987372"/>
            <a:ext cx="2335200" cy="35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 sz="1200" u="none" cap="none" strike="noStrike">
                <a:solidFill>
                  <a:srgbClr val="FFFFFF"/>
                </a:solidFill>
                <a:latin typeface="Roboto Light"/>
                <a:ea typeface="Roboto Light"/>
                <a:cs typeface="Roboto Light"/>
                <a:sym typeface="Roboto Light"/>
              </a:rPr>
              <a:t>I0320039</a:t>
            </a:r>
            <a:endParaRPr b="0" i="0" sz="1200" u="none" cap="none" strike="noStrike">
              <a:solidFill>
                <a:srgbClr val="FFFFFF"/>
              </a:solidFill>
              <a:latin typeface="Roboto Light"/>
              <a:ea typeface="Roboto Light"/>
              <a:cs typeface="Roboto Light"/>
              <a:sym typeface="Roboto Light"/>
            </a:endParaRPr>
          </a:p>
        </p:txBody>
      </p:sp>
      <p:sp>
        <p:nvSpPr>
          <p:cNvPr id="192" name="Google Shape;192;p27"/>
          <p:cNvSpPr txBox="1"/>
          <p:nvPr/>
        </p:nvSpPr>
        <p:spPr>
          <a:xfrm>
            <a:off x="5466300" y="3701679"/>
            <a:ext cx="2076000" cy="260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Roboto"/>
                <a:ea typeface="Roboto"/>
                <a:cs typeface="Roboto"/>
                <a:sym typeface="Roboto"/>
              </a:rPr>
              <a:t>Fahruddin Ari W.</a:t>
            </a:r>
            <a:endParaRPr b="1" i="0" sz="1400" u="none" cap="none" strike="noStrike">
              <a:solidFill>
                <a:srgbClr val="FFFFFF"/>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8"/>
          <p:cNvSpPr txBox="1"/>
          <p:nvPr/>
        </p:nvSpPr>
        <p:spPr>
          <a:xfrm>
            <a:off x="311700" y="644550"/>
            <a:ext cx="8520600" cy="5025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0" i="0" lang="en" sz="3000" u="none" cap="none" strike="noStrike">
                <a:solidFill>
                  <a:schemeClr val="dk2"/>
                </a:solidFill>
                <a:latin typeface="Roboto Black"/>
                <a:ea typeface="Roboto Black"/>
                <a:cs typeface="Roboto Black"/>
                <a:sym typeface="Roboto Black"/>
              </a:rPr>
              <a:t>TOPIK</a:t>
            </a:r>
            <a:endParaRPr b="0" i="0" sz="3000" u="none" cap="none" strike="noStrike">
              <a:solidFill>
                <a:schemeClr val="dk2"/>
              </a:solidFill>
              <a:latin typeface="Roboto Black"/>
              <a:ea typeface="Roboto Black"/>
              <a:cs typeface="Roboto Black"/>
              <a:sym typeface="Roboto Black"/>
            </a:endParaRPr>
          </a:p>
        </p:txBody>
      </p:sp>
      <p:sp>
        <p:nvSpPr>
          <p:cNvPr id="198" name="Google Shape;198;p28"/>
          <p:cNvSpPr txBox="1"/>
          <p:nvPr/>
        </p:nvSpPr>
        <p:spPr>
          <a:xfrm>
            <a:off x="2714454" y="2260810"/>
            <a:ext cx="1345500" cy="1336500"/>
          </a:xfrm>
          <a:prstGeom prst="rect">
            <a:avLst/>
          </a:prstGeom>
          <a:no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chemeClr val="dk2"/>
                </a:solidFill>
                <a:latin typeface="Roboto Black"/>
                <a:ea typeface="Roboto Black"/>
                <a:cs typeface="Roboto Black"/>
                <a:sym typeface="Roboto Black"/>
              </a:rPr>
              <a:t>01</a:t>
            </a:r>
            <a:endParaRPr b="0" i="0" sz="2400" u="none" cap="none" strike="noStrike">
              <a:solidFill>
                <a:schemeClr val="dk2"/>
              </a:solidFill>
              <a:latin typeface="Roboto Black"/>
              <a:ea typeface="Roboto Black"/>
              <a:cs typeface="Roboto Black"/>
              <a:sym typeface="Roboto Black"/>
            </a:endParaRPr>
          </a:p>
        </p:txBody>
      </p:sp>
      <p:sp>
        <p:nvSpPr>
          <p:cNvPr id="199" name="Google Shape;199;p28"/>
          <p:cNvSpPr txBox="1"/>
          <p:nvPr/>
        </p:nvSpPr>
        <p:spPr>
          <a:xfrm flipH="1">
            <a:off x="5105649" y="2314512"/>
            <a:ext cx="1345500" cy="1336500"/>
          </a:xfrm>
          <a:prstGeom prst="rect">
            <a:avLst/>
          </a:prstGeom>
          <a:no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FF6DE7"/>
                </a:solidFill>
                <a:latin typeface="Roboto Black"/>
                <a:ea typeface="Roboto Black"/>
                <a:cs typeface="Roboto Black"/>
                <a:sym typeface="Roboto Black"/>
              </a:rPr>
              <a:t>0</a:t>
            </a:r>
            <a:r>
              <a:rPr lang="en" sz="2400">
                <a:solidFill>
                  <a:srgbClr val="FF6DE7"/>
                </a:solidFill>
                <a:latin typeface="Roboto Black"/>
                <a:ea typeface="Roboto Black"/>
                <a:cs typeface="Roboto Black"/>
                <a:sym typeface="Roboto Black"/>
              </a:rPr>
              <a:t>2</a:t>
            </a:r>
            <a:endParaRPr b="0" i="0" sz="2400" u="none" cap="none" strike="noStrike">
              <a:solidFill>
                <a:srgbClr val="FF6DE7"/>
              </a:solidFill>
              <a:latin typeface="Roboto Black"/>
              <a:ea typeface="Roboto Black"/>
              <a:cs typeface="Roboto Black"/>
              <a:sym typeface="Roboto Black"/>
            </a:endParaRPr>
          </a:p>
        </p:txBody>
      </p:sp>
      <p:sp>
        <p:nvSpPr>
          <p:cNvPr id="200" name="Google Shape;200;p28"/>
          <p:cNvSpPr txBox="1"/>
          <p:nvPr/>
        </p:nvSpPr>
        <p:spPr>
          <a:xfrm>
            <a:off x="196963" y="2260810"/>
            <a:ext cx="2373600" cy="1336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600"/>
              <a:buFont typeface="Arial"/>
              <a:buNone/>
            </a:pPr>
            <a:r>
              <a:rPr b="0" i="0" lang="en" sz="2400" u="none" cap="none" strike="noStrike">
                <a:solidFill>
                  <a:srgbClr val="FF6DE7"/>
                </a:solidFill>
                <a:latin typeface="Roboto Black"/>
                <a:ea typeface="Roboto Black"/>
                <a:cs typeface="Roboto Black"/>
                <a:sym typeface="Roboto Black"/>
              </a:rPr>
              <a:t>PENDAHULUAN</a:t>
            </a:r>
            <a:endParaRPr b="0" i="0" sz="2400" u="none" cap="none" strike="noStrike">
              <a:solidFill>
                <a:srgbClr val="FF6DE7"/>
              </a:solidFill>
              <a:latin typeface="Roboto Black"/>
              <a:ea typeface="Roboto Black"/>
              <a:cs typeface="Roboto Black"/>
              <a:sym typeface="Roboto Black"/>
            </a:endParaRPr>
          </a:p>
        </p:txBody>
      </p:sp>
      <p:sp>
        <p:nvSpPr>
          <p:cNvPr id="201" name="Google Shape;201;p28"/>
          <p:cNvSpPr txBox="1"/>
          <p:nvPr/>
        </p:nvSpPr>
        <p:spPr>
          <a:xfrm flipH="1">
            <a:off x="6573438" y="2314512"/>
            <a:ext cx="2373600" cy="1336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600"/>
              <a:buFont typeface="Arial"/>
              <a:buNone/>
            </a:pPr>
            <a:r>
              <a:rPr b="0" i="0" lang="en" sz="2200" u="none" cap="none" strike="noStrike">
                <a:solidFill>
                  <a:schemeClr val="dk2"/>
                </a:solidFill>
                <a:latin typeface="Roboto Black"/>
                <a:ea typeface="Roboto Black"/>
                <a:cs typeface="Roboto Black"/>
                <a:sym typeface="Roboto Black"/>
              </a:rPr>
              <a:t>DIAGRAM ALIR</a:t>
            </a:r>
            <a:endParaRPr b="0" i="0" sz="2200" u="none" cap="none" strike="noStrike">
              <a:solidFill>
                <a:schemeClr val="dk2"/>
              </a:solidFill>
              <a:latin typeface="Roboto Black"/>
              <a:ea typeface="Roboto Black"/>
              <a:cs typeface="Roboto Black"/>
              <a:sym typeface="Roboto Black"/>
            </a:endParaRPr>
          </a:p>
        </p:txBody>
      </p:sp>
      <p:grpSp>
        <p:nvGrpSpPr>
          <p:cNvPr id="202" name="Google Shape;202;p28"/>
          <p:cNvGrpSpPr/>
          <p:nvPr/>
        </p:nvGrpSpPr>
        <p:grpSpPr>
          <a:xfrm>
            <a:off x="3185440" y="2410274"/>
            <a:ext cx="949663" cy="1037562"/>
            <a:chOff x="6226275" y="3911538"/>
            <a:chExt cx="900325" cy="894450"/>
          </a:xfrm>
        </p:grpSpPr>
        <p:sp>
          <p:nvSpPr>
            <p:cNvPr id="203" name="Google Shape;203;p28"/>
            <p:cNvSpPr/>
            <p:nvPr/>
          </p:nvSpPr>
          <p:spPr>
            <a:xfrm>
              <a:off x="6355100" y="4405488"/>
              <a:ext cx="87300" cy="116625"/>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8"/>
            <p:cNvSpPr/>
            <p:nvPr/>
          </p:nvSpPr>
          <p:spPr>
            <a:xfrm>
              <a:off x="6514125" y="4593038"/>
              <a:ext cx="119900" cy="87550"/>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8"/>
            <p:cNvSpPr/>
            <p:nvPr/>
          </p:nvSpPr>
          <p:spPr>
            <a:xfrm>
              <a:off x="6330650" y="4455438"/>
              <a:ext cx="258525" cy="246400"/>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8"/>
            <p:cNvSpPr/>
            <p:nvPr/>
          </p:nvSpPr>
          <p:spPr>
            <a:xfrm>
              <a:off x="6226275" y="4198463"/>
              <a:ext cx="243025" cy="181575"/>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8"/>
            <p:cNvSpPr/>
            <p:nvPr/>
          </p:nvSpPr>
          <p:spPr>
            <a:xfrm>
              <a:off x="6656850" y="4568588"/>
              <a:ext cx="188400" cy="237400"/>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8"/>
            <p:cNvSpPr/>
            <p:nvPr/>
          </p:nvSpPr>
          <p:spPr>
            <a:xfrm>
              <a:off x="6718825" y="4152263"/>
              <a:ext cx="172100" cy="1568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8"/>
            <p:cNvSpPr/>
            <p:nvPr/>
          </p:nvSpPr>
          <p:spPr>
            <a:xfrm>
              <a:off x="6906375" y="3911538"/>
              <a:ext cx="220225" cy="216700"/>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8"/>
            <p:cNvSpPr/>
            <p:nvPr/>
          </p:nvSpPr>
          <p:spPr>
            <a:xfrm>
              <a:off x="6429325" y="3953688"/>
              <a:ext cx="655675" cy="654050"/>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211" name="Google Shape;211;p28"/>
          <p:cNvCxnSpPr/>
          <p:nvPr/>
        </p:nvCxnSpPr>
        <p:spPr>
          <a:xfrm>
            <a:off x="311700" y="1191700"/>
            <a:ext cx="8520600" cy="0"/>
          </a:xfrm>
          <a:prstGeom prst="straightConnector1">
            <a:avLst/>
          </a:prstGeom>
          <a:noFill/>
          <a:ln cap="flat" cmpd="sng" w="9525">
            <a:solidFill>
              <a:srgbClr val="FF6DE7"/>
            </a:solidFill>
            <a:prstDash val="solid"/>
            <a:round/>
            <a:headEnd len="sm" w="sm" type="none"/>
            <a:tailEnd len="sm" w="sm" type="none"/>
          </a:ln>
        </p:spPr>
      </p:cxnSp>
      <p:grpSp>
        <p:nvGrpSpPr>
          <p:cNvPr id="212" name="Google Shape;212;p28"/>
          <p:cNvGrpSpPr/>
          <p:nvPr/>
        </p:nvGrpSpPr>
        <p:grpSpPr>
          <a:xfrm>
            <a:off x="5627762" y="2199880"/>
            <a:ext cx="1113532" cy="1565744"/>
            <a:chOff x="1187400" y="2529299"/>
            <a:chExt cx="6769193" cy="2241902"/>
          </a:xfrm>
        </p:grpSpPr>
        <p:sp>
          <p:nvSpPr>
            <p:cNvPr id="213" name="Google Shape;213;p28"/>
            <p:cNvSpPr/>
            <p:nvPr/>
          </p:nvSpPr>
          <p:spPr>
            <a:xfrm>
              <a:off x="3802943" y="2529299"/>
              <a:ext cx="1538100" cy="442500"/>
            </a:xfrm>
            <a:prstGeom prst="roundRect">
              <a:avLst>
                <a:gd fmla="val 50000" name="adj"/>
              </a:avLst>
            </a:prstGeom>
            <a:solidFill>
              <a:srgbClr val="667E9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4" name="Google Shape;214;p28"/>
            <p:cNvSpPr/>
            <p:nvPr/>
          </p:nvSpPr>
          <p:spPr>
            <a:xfrm>
              <a:off x="5573240" y="3429000"/>
              <a:ext cx="1538100" cy="442500"/>
            </a:xfrm>
            <a:prstGeom prst="roundRect">
              <a:avLst>
                <a:gd fmla="val 50000" name="adj"/>
              </a:avLst>
            </a:prstGeom>
            <a:solidFill>
              <a:srgbClr val="869FB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5" name="Google Shape;215;p28"/>
            <p:cNvSpPr/>
            <p:nvPr/>
          </p:nvSpPr>
          <p:spPr>
            <a:xfrm>
              <a:off x="2032647" y="3429000"/>
              <a:ext cx="1538100" cy="442500"/>
            </a:xfrm>
            <a:prstGeom prst="roundRect">
              <a:avLst>
                <a:gd fmla="val 50000" name="adj"/>
              </a:avLst>
            </a:prstGeom>
            <a:solidFill>
              <a:srgbClr val="869FB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6" name="Google Shape;216;p28"/>
            <p:cNvSpPr/>
            <p:nvPr/>
          </p:nvSpPr>
          <p:spPr>
            <a:xfrm>
              <a:off x="1187400" y="4328701"/>
              <a:ext cx="1538100" cy="442500"/>
            </a:xfrm>
            <a:prstGeom prst="roundRect">
              <a:avLst>
                <a:gd fmla="val 50000" name="adj"/>
              </a:avLst>
            </a:prstGeom>
            <a:solidFill>
              <a:srgbClr val="CFD9E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7" name="Google Shape;217;p28"/>
            <p:cNvSpPr/>
            <p:nvPr/>
          </p:nvSpPr>
          <p:spPr>
            <a:xfrm>
              <a:off x="2877893" y="4328701"/>
              <a:ext cx="1538100" cy="442500"/>
            </a:xfrm>
            <a:prstGeom prst="roundRect">
              <a:avLst>
                <a:gd fmla="val 50000" name="adj"/>
              </a:avLst>
            </a:prstGeom>
            <a:solidFill>
              <a:srgbClr val="CFD9E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8" name="Google Shape;218;p28"/>
            <p:cNvSpPr/>
            <p:nvPr/>
          </p:nvSpPr>
          <p:spPr>
            <a:xfrm>
              <a:off x="4728000" y="4328701"/>
              <a:ext cx="1538100" cy="442500"/>
            </a:xfrm>
            <a:prstGeom prst="roundRect">
              <a:avLst>
                <a:gd fmla="val 50000" name="adj"/>
              </a:avLst>
            </a:prstGeom>
            <a:solidFill>
              <a:srgbClr val="CFD9E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9" name="Google Shape;219;p28"/>
            <p:cNvSpPr/>
            <p:nvPr/>
          </p:nvSpPr>
          <p:spPr>
            <a:xfrm>
              <a:off x="6418493" y="4328701"/>
              <a:ext cx="1538100" cy="442500"/>
            </a:xfrm>
            <a:prstGeom prst="roundRect">
              <a:avLst>
                <a:gd fmla="val 50000" name="adj"/>
              </a:avLst>
            </a:prstGeom>
            <a:solidFill>
              <a:srgbClr val="CFD9E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cxnSp>
          <p:nvCxnSpPr>
            <p:cNvPr id="220" name="Google Shape;220;p28"/>
            <p:cNvCxnSpPr>
              <a:stCxn id="213" idx="2"/>
              <a:endCxn id="214" idx="0"/>
            </p:cNvCxnSpPr>
            <p:nvPr/>
          </p:nvCxnSpPr>
          <p:spPr>
            <a:xfrm flipH="1" rot="-5400000">
              <a:off x="5228543" y="2315249"/>
              <a:ext cx="457200" cy="1770300"/>
            </a:xfrm>
            <a:prstGeom prst="bentConnector3">
              <a:avLst>
                <a:gd fmla="val 50000" name="adj1"/>
              </a:avLst>
            </a:prstGeom>
            <a:noFill/>
            <a:ln cap="flat" cmpd="sng" w="9525">
              <a:solidFill>
                <a:schemeClr val="dk2"/>
              </a:solidFill>
              <a:prstDash val="solid"/>
              <a:round/>
              <a:headEnd len="sm" w="sm" type="none"/>
              <a:tailEnd len="sm" w="sm" type="none"/>
            </a:ln>
          </p:spPr>
        </p:cxnSp>
        <p:cxnSp>
          <p:nvCxnSpPr>
            <p:cNvPr id="221" name="Google Shape;221;p28"/>
            <p:cNvCxnSpPr>
              <a:stCxn id="215" idx="0"/>
              <a:endCxn id="213" idx="2"/>
            </p:cNvCxnSpPr>
            <p:nvPr/>
          </p:nvCxnSpPr>
          <p:spPr>
            <a:xfrm rot="-5400000">
              <a:off x="3458247" y="2315250"/>
              <a:ext cx="457200" cy="1770300"/>
            </a:xfrm>
            <a:prstGeom prst="bentConnector3">
              <a:avLst>
                <a:gd fmla="val 50000" name="adj1"/>
              </a:avLst>
            </a:prstGeom>
            <a:noFill/>
            <a:ln cap="flat" cmpd="sng" w="9525">
              <a:solidFill>
                <a:schemeClr val="dk2"/>
              </a:solidFill>
              <a:prstDash val="solid"/>
              <a:round/>
              <a:headEnd len="sm" w="sm" type="none"/>
              <a:tailEnd len="sm" w="sm" type="none"/>
            </a:ln>
          </p:spPr>
        </p:cxnSp>
        <p:cxnSp>
          <p:nvCxnSpPr>
            <p:cNvPr id="222" name="Google Shape;222;p28"/>
            <p:cNvCxnSpPr>
              <a:stCxn id="215" idx="2"/>
              <a:endCxn id="217" idx="0"/>
            </p:cNvCxnSpPr>
            <p:nvPr/>
          </p:nvCxnSpPr>
          <p:spPr>
            <a:xfrm flipH="1" rot="-5400000">
              <a:off x="2995647" y="3677550"/>
              <a:ext cx="457200" cy="845100"/>
            </a:xfrm>
            <a:prstGeom prst="bentConnector3">
              <a:avLst>
                <a:gd fmla="val 50000" name="adj1"/>
              </a:avLst>
            </a:prstGeom>
            <a:noFill/>
            <a:ln cap="flat" cmpd="sng" w="9525">
              <a:solidFill>
                <a:schemeClr val="dk2"/>
              </a:solidFill>
              <a:prstDash val="solid"/>
              <a:round/>
              <a:headEnd len="sm" w="sm" type="none"/>
              <a:tailEnd len="sm" w="sm" type="none"/>
            </a:ln>
          </p:spPr>
        </p:cxnSp>
        <p:cxnSp>
          <p:nvCxnSpPr>
            <p:cNvPr id="223" name="Google Shape;223;p28"/>
            <p:cNvCxnSpPr>
              <a:stCxn id="216" idx="0"/>
              <a:endCxn id="215" idx="2"/>
            </p:cNvCxnSpPr>
            <p:nvPr/>
          </p:nvCxnSpPr>
          <p:spPr>
            <a:xfrm rot="-5400000">
              <a:off x="2150400" y="3677551"/>
              <a:ext cx="457200" cy="845100"/>
            </a:xfrm>
            <a:prstGeom prst="bentConnector3">
              <a:avLst>
                <a:gd fmla="val 50000" name="adj1"/>
              </a:avLst>
            </a:prstGeom>
            <a:noFill/>
            <a:ln cap="flat" cmpd="sng" w="9525">
              <a:solidFill>
                <a:schemeClr val="dk2"/>
              </a:solidFill>
              <a:prstDash val="solid"/>
              <a:round/>
              <a:headEnd len="sm" w="sm" type="none"/>
              <a:tailEnd len="sm" w="sm" type="none"/>
            </a:ln>
          </p:spPr>
        </p:cxnSp>
        <p:cxnSp>
          <p:nvCxnSpPr>
            <p:cNvPr id="224" name="Google Shape;224;p28"/>
            <p:cNvCxnSpPr>
              <a:stCxn id="214" idx="2"/>
              <a:endCxn id="219" idx="0"/>
            </p:cNvCxnSpPr>
            <p:nvPr/>
          </p:nvCxnSpPr>
          <p:spPr>
            <a:xfrm flipH="1" rot="-5400000">
              <a:off x="6536390" y="3677400"/>
              <a:ext cx="457200" cy="845400"/>
            </a:xfrm>
            <a:prstGeom prst="bentConnector3">
              <a:avLst>
                <a:gd fmla="val 50000" name="adj1"/>
              </a:avLst>
            </a:prstGeom>
            <a:noFill/>
            <a:ln cap="flat" cmpd="sng" w="9525">
              <a:solidFill>
                <a:schemeClr val="dk2"/>
              </a:solidFill>
              <a:prstDash val="solid"/>
              <a:round/>
              <a:headEnd len="sm" w="sm" type="none"/>
              <a:tailEnd len="sm" w="sm" type="none"/>
            </a:ln>
          </p:spPr>
        </p:cxnSp>
        <p:cxnSp>
          <p:nvCxnSpPr>
            <p:cNvPr id="225" name="Google Shape;225;p28"/>
            <p:cNvCxnSpPr>
              <a:stCxn id="218" idx="0"/>
              <a:endCxn id="214" idx="2"/>
            </p:cNvCxnSpPr>
            <p:nvPr/>
          </p:nvCxnSpPr>
          <p:spPr>
            <a:xfrm rot="-5400000">
              <a:off x="5691000" y="3677551"/>
              <a:ext cx="457200" cy="845100"/>
            </a:xfrm>
            <a:prstGeom prst="bentConnector3">
              <a:avLst>
                <a:gd fmla="val 50000" name="adj1"/>
              </a:avLst>
            </a:prstGeom>
            <a:noFill/>
            <a:ln cap="flat" cmpd="sng" w="9525">
              <a:solidFill>
                <a:schemeClr val="dk2"/>
              </a:solidFill>
              <a:prstDash val="solid"/>
              <a:round/>
              <a:headEnd len="sm" w="sm" type="none"/>
              <a:tailEnd len="sm" w="sm" type="none"/>
            </a:ln>
          </p:spPr>
        </p:cxn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9"/>
          <p:cNvSpPr txBox="1"/>
          <p:nvPr>
            <p:ph type="ctrTitle"/>
          </p:nvPr>
        </p:nvSpPr>
        <p:spPr>
          <a:xfrm flipH="1">
            <a:off x="1147650" y="3085150"/>
            <a:ext cx="5005500" cy="1022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a:t>PENDAHULUAN</a:t>
            </a:r>
            <a:endParaRPr>
              <a:solidFill>
                <a:schemeClr val="dk2"/>
              </a:solidFill>
            </a:endParaRPr>
          </a:p>
        </p:txBody>
      </p:sp>
      <p:sp>
        <p:nvSpPr>
          <p:cNvPr id="231" name="Google Shape;231;p29"/>
          <p:cNvSpPr txBox="1"/>
          <p:nvPr>
            <p:ph idx="2" type="title"/>
          </p:nvPr>
        </p:nvSpPr>
        <p:spPr>
          <a:xfrm flipH="1">
            <a:off x="1147579" y="2323850"/>
            <a:ext cx="2979300" cy="754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600"/>
              <a:buNone/>
            </a:pPr>
            <a:r>
              <a:rPr lang="en">
                <a:solidFill>
                  <a:schemeClr val="dk2"/>
                </a:solidFill>
              </a:rPr>
              <a:t>01</a:t>
            </a:r>
            <a:endParaRPr>
              <a:solidFill>
                <a:schemeClr val="dk2"/>
              </a:solidFill>
            </a:endParaRPr>
          </a:p>
        </p:txBody>
      </p:sp>
      <p:cxnSp>
        <p:nvCxnSpPr>
          <p:cNvPr id="232" name="Google Shape;232;p29"/>
          <p:cNvCxnSpPr/>
          <p:nvPr/>
        </p:nvCxnSpPr>
        <p:spPr>
          <a:xfrm>
            <a:off x="0" y="4028275"/>
            <a:ext cx="1561500" cy="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0"/>
          <p:cNvSpPr txBox="1"/>
          <p:nvPr>
            <p:ph type="ctrTitle"/>
          </p:nvPr>
        </p:nvSpPr>
        <p:spPr>
          <a:xfrm>
            <a:off x="2638350" y="596101"/>
            <a:ext cx="3867300" cy="655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rgbClr val="FF6DE7"/>
                </a:solidFill>
              </a:rPr>
              <a:t>LATAR BELAKANG</a:t>
            </a:r>
            <a:endParaRPr>
              <a:solidFill>
                <a:srgbClr val="FF6DE7"/>
              </a:solidFill>
            </a:endParaRPr>
          </a:p>
        </p:txBody>
      </p:sp>
      <p:sp>
        <p:nvSpPr>
          <p:cNvPr id="238" name="Google Shape;238;p30"/>
          <p:cNvSpPr txBox="1"/>
          <p:nvPr>
            <p:ph idx="1" type="subTitle"/>
          </p:nvPr>
        </p:nvSpPr>
        <p:spPr>
          <a:xfrm>
            <a:off x="2014800" y="1503600"/>
            <a:ext cx="5114400" cy="2136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200"/>
              <a:buNone/>
            </a:pPr>
            <a:r>
              <a:rPr lang="en" sz="1600"/>
              <a:t>Perusahaan sering kali mengalami kesulitan dalam pembagian gaji. Penyebabnya karena jumlah tenaga kerja yang sangat banyak dan waktu yang digunakan untuk menghitung gaji sangatlah singkat yang biasanya dilakukan diakhir bulan. Oleh sebab itu, perusahaaan sebenarnya membutuhkan suatu sistem perhitungan gaji yang cepat dan akurat sehingga proses kerja bagian personalia dan kasir menjadi lebih efisien</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1"/>
          <p:cNvSpPr txBox="1"/>
          <p:nvPr>
            <p:ph type="ctrTitle"/>
          </p:nvPr>
        </p:nvSpPr>
        <p:spPr>
          <a:xfrm flipH="1">
            <a:off x="2754543" y="1347038"/>
            <a:ext cx="5195700" cy="1921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
              <a:t>DIAGRAM ALIR</a:t>
            </a:r>
            <a:endParaRPr/>
          </a:p>
        </p:txBody>
      </p:sp>
      <p:sp>
        <p:nvSpPr>
          <p:cNvPr id="244" name="Google Shape;244;p31"/>
          <p:cNvSpPr txBox="1"/>
          <p:nvPr>
            <p:ph idx="2" type="title"/>
          </p:nvPr>
        </p:nvSpPr>
        <p:spPr>
          <a:xfrm flipH="1">
            <a:off x="4970943" y="1035213"/>
            <a:ext cx="2979300" cy="754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9600"/>
              <a:buNone/>
            </a:pPr>
            <a:r>
              <a:rPr lang="en">
                <a:solidFill>
                  <a:schemeClr val="dk2"/>
                </a:solidFill>
              </a:rPr>
              <a:t>0</a:t>
            </a:r>
            <a:r>
              <a:rPr lang="en"/>
              <a:t>2</a:t>
            </a:r>
            <a:endParaRPr>
              <a:solidFill>
                <a:schemeClr val="dk2"/>
              </a:solidFill>
            </a:endParaRPr>
          </a:p>
        </p:txBody>
      </p:sp>
      <p:cxnSp>
        <p:nvCxnSpPr>
          <p:cNvPr id="245" name="Google Shape;245;p31"/>
          <p:cNvCxnSpPr/>
          <p:nvPr/>
        </p:nvCxnSpPr>
        <p:spPr>
          <a:xfrm>
            <a:off x="7626825" y="2744700"/>
            <a:ext cx="1560600" cy="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2"/>
          <p:cNvSpPr txBox="1"/>
          <p:nvPr>
            <p:ph type="ctrTitle"/>
          </p:nvPr>
        </p:nvSpPr>
        <p:spPr>
          <a:xfrm>
            <a:off x="1984663" y="0"/>
            <a:ext cx="5214300" cy="94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t/>
            </a:r>
            <a:endParaRPr/>
          </a:p>
        </p:txBody>
      </p:sp>
      <p:sp>
        <p:nvSpPr>
          <p:cNvPr id="251" name="Google Shape;251;p32"/>
          <p:cNvSpPr/>
          <p:nvPr/>
        </p:nvSpPr>
        <p:spPr>
          <a:xfrm>
            <a:off x="1675438" y="505725"/>
            <a:ext cx="5772300" cy="41148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32"/>
          <p:cNvSpPr/>
          <p:nvPr/>
        </p:nvSpPr>
        <p:spPr>
          <a:xfrm>
            <a:off x="1334413" y="115400"/>
            <a:ext cx="6475180" cy="580919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2"/>
          <p:cNvSpPr txBox="1"/>
          <p:nvPr/>
        </p:nvSpPr>
        <p:spPr>
          <a:xfrm rot="-5400000">
            <a:off x="-1224750" y="2964300"/>
            <a:ext cx="3497100" cy="48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FF6DE7"/>
                </a:solidFill>
                <a:latin typeface="Roboto Black"/>
                <a:ea typeface="Roboto Black"/>
                <a:cs typeface="Roboto Black"/>
                <a:sym typeface="Roboto Black"/>
              </a:rPr>
              <a:t>DIAGRAM ALIR</a:t>
            </a:r>
            <a:endParaRPr b="0" i="0" sz="2400" u="none" cap="none" strike="noStrike">
              <a:solidFill>
                <a:srgbClr val="FF6DE7"/>
              </a:solidFill>
              <a:latin typeface="Roboto Black"/>
              <a:ea typeface="Roboto Black"/>
              <a:cs typeface="Roboto Black"/>
              <a:sym typeface="Roboto Black"/>
            </a:endParaRPr>
          </a:p>
        </p:txBody>
      </p:sp>
      <p:pic>
        <p:nvPicPr>
          <p:cNvPr id="254" name="Google Shape;254;p32"/>
          <p:cNvPicPr preferRelativeResize="0"/>
          <p:nvPr/>
        </p:nvPicPr>
        <p:blipFill rotWithShape="1">
          <a:blip r:embed="rId3">
            <a:alphaModFix/>
          </a:blip>
          <a:srcRect b="0" l="0" r="0" t="0"/>
          <a:stretch/>
        </p:blipFill>
        <p:spPr>
          <a:xfrm>
            <a:off x="1833675" y="650288"/>
            <a:ext cx="5516324" cy="3825675"/>
          </a:xfrm>
          <a:prstGeom prst="rect">
            <a:avLst/>
          </a:prstGeom>
          <a:noFill/>
          <a:ln>
            <a:noFill/>
          </a:ln>
        </p:spPr>
      </p:pic>
      <p:cxnSp>
        <p:nvCxnSpPr>
          <p:cNvPr id="255" name="Google Shape;255;p32"/>
          <p:cNvCxnSpPr/>
          <p:nvPr/>
        </p:nvCxnSpPr>
        <p:spPr>
          <a:xfrm flipH="1">
            <a:off x="764450" y="1291800"/>
            <a:ext cx="7800" cy="3661800"/>
          </a:xfrm>
          <a:prstGeom prst="straightConnector1">
            <a:avLst/>
          </a:prstGeom>
          <a:noFill/>
          <a:ln cap="flat" cmpd="sng" w="9525">
            <a:solidFill>
              <a:srgbClr val="FF6DE7"/>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3"/>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SNEAK PEEK</a:t>
            </a:r>
            <a:endParaRPr/>
          </a:p>
        </p:txBody>
      </p:sp>
      <p:grpSp>
        <p:nvGrpSpPr>
          <p:cNvPr id="261" name="Google Shape;261;p33"/>
          <p:cNvGrpSpPr/>
          <p:nvPr/>
        </p:nvGrpSpPr>
        <p:grpSpPr>
          <a:xfrm>
            <a:off x="2224814" y="332811"/>
            <a:ext cx="5134582" cy="4414737"/>
            <a:chOff x="238125" y="1676700"/>
            <a:chExt cx="2045650" cy="1779275"/>
          </a:xfrm>
        </p:grpSpPr>
        <p:sp>
          <p:nvSpPr>
            <p:cNvPr id="262" name="Google Shape;262;p33"/>
            <p:cNvSpPr/>
            <p:nvPr/>
          </p:nvSpPr>
          <p:spPr>
            <a:xfrm>
              <a:off x="1006875" y="3190025"/>
              <a:ext cx="508150" cy="247100"/>
            </a:xfrm>
            <a:custGeom>
              <a:rect b="b" l="l" r="r" t="t"/>
              <a:pathLst>
                <a:path extrusionOk="0" h="9884" w="20326">
                  <a:moveTo>
                    <a:pt x="2967" y="0"/>
                  </a:moveTo>
                  <a:lnTo>
                    <a:pt x="0" y="9884"/>
                  </a:lnTo>
                  <a:lnTo>
                    <a:pt x="20325" y="9884"/>
                  </a:lnTo>
                  <a:lnTo>
                    <a:pt x="1735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3"/>
            <p:cNvSpPr/>
            <p:nvPr/>
          </p:nvSpPr>
          <p:spPr>
            <a:xfrm>
              <a:off x="1021625" y="3190025"/>
              <a:ext cx="452425" cy="197525"/>
            </a:xfrm>
            <a:custGeom>
              <a:rect b="b" l="l" r="r" t="t"/>
              <a:pathLst>
                <a:path extrusionOk="0" h="7901" w="18097">
                  <a:moveTo>
                    <a:pt x="2377" y="0"/>
                  </a:moveTo>
                  <a:lnTo>
                    <a:pt x="0" y="7901"/>
                  </a:lnTo>
                  <a:cubicBezTo>
                    <a:pt x="6032" y="6753"/>
                    <a:pt x="12064" y="5557"/>
                    <a:pt x="18096" y="4442"/>
                  </a:cubicBezTo>
                  <a:lnTo>
                    <a:pt x="1676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33"/>
            <p:cNvSpPr/>
            <p:nvPr/>
          </p:nvSpPr>
          <p:spPr>
            <a:xfrm>
              <a:off x="968750" y="3417450"/>
              <a:ext cx="584375" cy="38525"/>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33"/>
            <p:cNvSpPr/>
            <p:nvPr/>
          </p:nvSpPr>
          <p:spPr>
            <a:xfrm>
              <a:off x="238125" y="1777900"/>
              <a:ext cx="2045650" cy="1461300"/>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33"/>
            <p:cNvSpPr/>
            <p:nvPr/>
          </p:nvSpPr>
          <p:spPr>
            <a:xfrm>
              <a:off x="238125" y="1676700"/>
              <a:ext cx="2045650" cy="1390400"/>
            </a:xfrm>
            <a:custGeom>
              <a:rect b="b" l="l" r="r" t="t"/>
              <a:pathLst>
                <a:path extrusionOk="0" h="55616" w="81826">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3"/>
            <p:cNvSpPr/>
            <p:nvPr/>
          </p:nvSpPr>
          <p:spPr>
            <a:xfrm>
              <a:off x="346300" y="1773800"/>
              <a:ext cx="1829300" cy="1140050"/>
            </a:xfrm>
            <a:custGeom>
              <a:rect b="b" l="l" r="r" t="t"/>
              <a:pathLst>
                <a:path extrusionOk="0" h="45602" w="73172">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33"/>
            <p:cNvSpPr/>
            <p:nvPr/>
          </p:nvSpPr>
          <p:spPr>
            <a:xfrm>
              <a:off x="1244550" y="1708650"/>
              <a:ext cx="28700" cy="24925"/>
            </a:xfrm>
            <a:custGeom>
              <a:rect b="b" l="l" r="r" t="t"/>
              <a:pathLst>
                <a:path extrusionOk="0" h="997" w="1148">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rgbClr val="363C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269" name="Google Shape;269;p33"/>
          <p:cNvCxnSpPr/>
          <p:nvPr/>
        </p:nvCxnSpPr>
        <p:spPr>
          <a:xfrm rot="10800000">
            <a:off x="3290125" y="4362325"/>
            <a:ext cx="0" cy="937800"/>
          </a:xfrm>
          <a:prstGeom prst="straightConnector1">
            <a:avLst/>
          </a:prstGeom>
          <a:noFill/>
          <a:ln cap="flat" cmpd="sng" w="9525">
            <a:solidFill>
              <a:schemeClr val="dk2"/>
            </a:solidFill>
            <a:prstDash val="solid"/>
            <a:round/>
            <a:headEnd len="sm" w="sm" type="none"/>
            <a:tailEnd len="sm" w="sm" type="none"/>
          </a:ln>
        </p:spPr>
      </p:cxnSp>
      <p:sp>
        <p:nvSpPr>
          <p:cNvPr id="270" name="Google Shape;270;p33"/>
          <p:cNvSpPr txBox="1"/>
          <p:nvPr>
            <p:ph idx="4294967295" type="ctrTitle"/>
          </p:nvPr>
        </p:nvSpPr>
        <p:spPr>
          <a:xfrm flipH="1">
            <a:off x="2194263" y="1173575"/>
            <a:ext cx="5195700" cy="1365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Exo 2"/>
              <a:buNone/>
            </a:pPr>
            <a:r>
              <a:rPr b="1" i="0" lang="en" sz="5000" u="none" cap="none" strike="noStrike">
                <a:solidFill>
                  <a:srgbClr val="AAFFEE"/>
                </a:solidFill>
                <a:latin typeface="Exo 2"/>
                <a:ea typeface="Exo 2"/>
                <a:cs typeface="Exo 2"/>
                <a:sym typeface="Exo 2"/>
              </a:rPr>
              <a:t>THANKS YOU</a:t>
            </a:r>
            <a:endParaRPr b="1" i="0" sz="5000" u="none" cap="none" strike="noStrike">
              <a:solidFill>
                <a:srgbClr val="AAFFEE"/>
              </a:solidFill>
              <a:latin typeface="Exo 2"/>
              <a:ea typeface="Exo 2"/>
              <a:cs typeface="Exo 2"/>
              <a:sym typeface="Exo 2"/>
            </a:endParaRPr>
          </a:p>
        </p:txBody>
      </p:sp>
    </p:spTree>
  </p:cSld>
  <p:clrMapOvr>
    <a:masterClrMapping/>
  </p:clrMapOvr>
</p:sld>
</file>

<file path=ppt/theme/theme1.xml><?xml version="1.0" encoding="utf-8"?>
<a:theme xmlns:a="http://schemas.openxmlformats.org/drawingml/2006/main" xmlns:r="http://schemas.openxmlformats.org/officeDocument/2006/relationships" name="Tech Newsletter by Slidesgo">
  <a:themeElements>
    <a:clrScheme name="Simple Light">
      <a:dk1>
        <a:srgbClr val="AAFFEE"/>
      </a:dk1>
      <a:lt1>
        <a:srgbClr val="05214A"/>
      </a:lt1>
      <a:dk2>
        <a:srgbClr val="00FFCD"/>
      </a:dk2>
      <a:lt2>
        <a:srgbClr val="FFFFFF"/>
      </a:lt2>
      <a:accent1>
        <a:srgbClr val="98FFEA"/>
      </a:accent1>
      <a:accent2>
        <a:srgbClr val="62F8DA"/>
      </a:accent2>
      <a:accent3>
        <a:srgbClr val="28497A"/>
      </a:accent3>
      <a:accent4>
        <a:srgbClr val="1A4079"/>
      </a:accent4>
      <a:accent5>
        <a:srgbClr val="041B3D"/>
      </a:accent5>
      <a:accent6>
        <a:srgbClr val="092A5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